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Ubuntu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Google Sans"/>
      <p:regular r:id="rId34"/>
      <p:bold r:id="rId35"/>
      <p:italic r:id="rId36"/>
      <p:boldItalic r:id="rId37"/>
    </p:embeddedFont>
    <p:embeddedFont>
      <p:font typeface="Tahoma"/>
      <p:regular r:id="rId38"/>
      <p:bold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Ubuntu-regular.fntdata"/><Relationship Id="rId25" Type="http://schemas.openxmlformats.org/officeDocument/2006/relationships/slide" Target="slides/slide19.xml"/><Relationship Id="rId28" Type="http://schemas.openxmlformats.org/officeDocument/2006/relationships/font" Target="fonts/Ubuntu-italic.fntdata"/><Relationship Id="rId27" Type="http://schemas.openxmlformats.org/officeDocument/2006/relationships/font" Target="fonts/Ubuntu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Ubuntu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GoogleSans-bold.fntdata"/><Relationship Id="rId12" Type="http://schemas.openxmlformats.org/officeDocument/2006/relationships/slide" Target="slides/slide6.xml"/><Relationship Id="rId34" Type="http://schemas.openxmlformats.org/officeDocument/2006/relationships/font" Target="fonts/GoogleSans-regular.fntdata"/><Relationship Id="rId15" Type="http://schemas.openxmlformats.org/officeDocument/2006/relationships/slide" Target="slides/slide9.xml"/><Relationship Id="rId37" Type="http://schemas.openxmlformats.org/officeDocument/2006/relationships/font" Target="fonts/GoogleSans-boldItalic.fntdata"/><Relationship Id="rId14" Type="http://schemas.openxmlformats.org/officeDocument/2006/relationships/slide" Target="slides/slide8.xml"/><Relationship Id="rId36" Type="http://schemas.openxmlformats.org/officeDocument/2006/relationships/font" Target="fonts/GoogleSans-italic.fntdata"/><Relationship Id="rId17" Type="http://schemas.openxmlformats.org/officeDocument/2006/relationships/slide" Target="slides/slide11.xml"/><Relationship Id="rId39" Type="http://schemas.openxmlformats.org/officeDocument/2006/relationships/font" Target="fonts/Tahoma-bold.fntdata"/><Relationship Id="rId16" Type="http://schemas.openxmlformats.org/officeDocument/2006/relationships/slide" Target="slides/slide10.xml"/><Relationship Id="rId38" Type="http://schemas.openxmlformats.org/officeDocument/2006/relationships/font" Target="fonts/Tahoma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987353a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8987353a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f0279a1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9f0279a1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0e2ed86719895a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0e2ed86719895a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f0279a1e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9f0279a1e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f06eb61fb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f06eb61fb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9ea1b7cac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9ea1b7cac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633d759e3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633d759e3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8633d759e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8633d759e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abfc3df7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abfc3df7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abfc3df7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abfc3df7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987353a3d_0_1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987353a3d_0_1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633d759e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8633d759e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8ceb8ebb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8ceb8ebb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987353a3d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987353a3d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abfc3df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abfc3df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633d759e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633d759e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633d759e3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633d759e3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633d759e3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8633d759e3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0e2ed86719895ae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60e2ed86719895ae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(Avoid) Title, Subtitle, Bullets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808444" y="1365619"/>
            <a:ext cx="4607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title"/>
          </p:nvPr>
        </p:nvSpPr>
        <p:spPr>
          <a:xfrm>
            <a:off x="808445" y="2657682"/>
            <a:ext cx="44955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3" type="title"/>
          </p:nvPr>
        </p:nvSpPr>
        <p:spPr>
          <a:xfrm>
            <a:off x="1436654" y="3318862"/>
            <a:ext cx="1569000" cy="4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(Avoid) Title, Subtitle, Bullets_1_2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761213" y="1233272"/>
            <a:ext cx="4607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761214" y="2525335"/>
            <a:ext cx="44955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Body">
  <p:cSld name="(Avoid) Title, Subtitle, Bullets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3" type="title"/>
          </p:nvPr>
        </p:nvSpPr>
        <p:spPr>
          <a:xfrm>
            <a:off x="570341" y="1814073"/>
            <a:ext cx="6783300" cy="197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(Avoid) Title, Subtitle, Bullets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 txBox="1"/>
          <p:nvPr>
            <p:ph type="title"/>
          </p:nvPr>
        </p:nvSpPr>
        <p:spPr>
          <a:xfrm>
            <a:off x="808444" y="1365619"/>
            <a:ext cx="4607700" cy="12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2" type="title"/>
          </p:nvPr>
        </p:nvSpPr>
        <p:spPr>
          <a:xfrm>
            <a:off x="808445" y="2657682"/>
            <a:ext cx="4495500" cy="408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3" type="title"/>
          </p:nvPr>
        </p:nvSpPr>
        <p:spPr>
          <a:xfrm>
            <a:off x="1436654" y="3318862"/>
            <a:ext cx="1569000" cy="479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!">
  <p:cSld name="(Avoid) Title, Subtitle, Bullets_1_2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8"/>
          <p:cNvSpPr txBox="1"/>
          <p:nvPr>
            <p:ph type="title"/>
          </p:nvPr>
        </p:nvSpPr>
        <p:spPr>
          <a:xfrm>
            <a:off x="1456344" y="1365619"/>
            <a:ext cx="4607700" cy="12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2" type="title"/>
          </p:nvPr>
        </p:nvSpPr>
        <p:spPr>
          <a:xfrm>
            <a:off x="2084555" y="3318862"/>
            <a:ext cx="1569000" cy="479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(Avoid) Title, Subtitle, Bullets_1_2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type="title"/>
          </p:nvPr>
        </p:nvSpPr>
        <p:spPr>
          <a:xfrm>
            <a:off x="761213" y="1233272"/>
            <a:ext cx="4607700" cy="12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2" type="title"/>
          </p:nvPr>
        </p:nvSpPr>
        <p:spPr>
          <a:xfrm>
            <a:off x="761214" y="2525335"/>
            <a:ext cx="4495500" cy="408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2-Col Bullets">
  <p:cSld name="(Avoid) Title, Subtitle, Bullets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599306" y="1812291"/>
            <a:ext cx="3164100" cy="2161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3" type="body"/>
          </p:nvPr>
        </p:nvSpPr>
        <p:spPr>
          <a:xfrm>
            <a:off x="4093275" y="1812291"/>
            <a:ext cx="3164100" cy="2161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(Avoid) Title, Subtitle, Bullets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 txBox="1"/>
          <p:nvPr>
            <p:ph type="title"/>
          </p:nvPr>
        </p:nvSpPr>
        <p:spPr>
          <a:xfrm>
            <a:off x="1434169" y="1939200"/>
            <a:ext cx="6275700" cy="93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title"/>
          </p:nvPr>
        </p:nvSpPr>
        <p:spPr>
          <a:xfrm>
            <a:off x="1447395" y="3181762"/>
            <a:ext cx="4850100" cy="61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Text, Half Photo">
  <p:cSld name="(Avoid) Title, Subtitle, Bullets_1_1_1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/>
          <p:nvPr>
            <p:ph type="title"/>
          </p:nvPr>
        </p:nvSpPr>
        <p:spPr>
          <a:xfrm>
            <a:off x="734541" y="736041"/>
            <a:ext cx="3125100" cy="823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(Avoid) Title, Subtitle, Bullets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3"/>
          <p:cNvSpPr txBox="1"/>
          <p:nvPr>
            <p:ph type="title"/>
          </p:nvPr>
        </p:nvSpPr>
        <p:spPr>
          <a:xfrm>
            <a:off x="1443788" y="1939200"/>
            <a:ext cx="6266100" cy="93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2" type="title"/>
          </p:nvPr>
        </p:nvSpPr>
        <p:spPr>
          <a:xfrm>
            <a:off x="1456994" y="3181762"/>
            <a:ext cx="4842600" cy="61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(Avoid) Title, Subtitle, Bullets_1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(Avoid) Title, Subtitle, Bullets_1_1_1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Content">
  <p:cSld name="CUSTOM_2_3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/>
          <p:nvPr>
            <p:ph idx="1" type="body"/>
          </p:nvPr>
        </p:nvSpPr>
        <p:spPr>
          <a:xfrm>
            <a:off x="457175" y="1536250"/>
            <a:ext cx="6153900" cy="3151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457175" y="460250"/>
            <a:ext cx="5459100" cy="999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108" name="Google Shape;108;p28"/>
          <p:cNvGrpSpPr/>
          <p:nvPr/>
        </p:nvGrpSpPr>
        <p:grpSpPr>
          <a:xfrm>
            <a:off x="6684264" y="4527445"/>
            <a:ext cx="2002746" cy="301199"/>
            <a:chOff x="6684264" y="4386750"/>
            <a:chExt cx="2002746" cy="301199"/>
          </a:xfrm>
        </p:grpSpPr>
        <p:pic>
          <p:nvPicPr>
            <p:cNvPr id="109" name="Google Shape;109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13988" y="4386750"/>
              <a:ext cx="373023" cy="30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84264" y="4509606"/>
              <a:ext cx="1342711" cy="151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Text / 2 Column">
  <p:cSld name="CUSTOM_6_2_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29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113" name="Google Shape;113;p29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114" name="Google Shape;114;p29"/>
              <p:cNvGrpSpPr/>
              <p:nvPr/>
            </p:nvGrpSpPr>
            <p:grpSpPr>
              <a:xfrm>
                <a:off x="1045677" y="1364131"/>
                <a:ext cx="376032" cy="302438"/>
                <a:chOff x="1045677" y="1364131"/>
                <a:chExt cx="376032" cy="302438"/>
              </a:xfrm>
            </p:grpSpPr>
            <p:sp>
              <p:nvSpPr>
                <p:cNvPr id="115" name="Google Shape;115;p29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" name="Google Shape;116;p29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" name="Google Shape;117;p29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" name="Google Shape;118;p29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19" name="Google Shape;119;p29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20" name="Google Shape;120;p29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1" name="Google Shape;121;p29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22" name="Google Shape;122;p29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3" name="Google Shape;123;p29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4" name="Google Shape;124;p29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5" name="Google Shape;125;p29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" name="Google Shape;126;p29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127" name="Google Shape;127;p29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" name="Google Shape;128;p29"/>
          <p:cNvSpPr txBox="1"/>
          <p:nvPr>
            <p:ph type="title"/>
          </p:nvPr>
        </p:nvSpPr>
        <p:spPr>
          <a:xfrm>
            <a:off x="685800" y="1133400"/>
            <a:ext cx="30480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1" type="body"/>
          </p:nvPr>
        </p:nvSpPr>
        <p:spPr>
          <a:xfrm>
            <a:off x="3733800" y="1209600"/>
            <a:ext cx="2286000" cy="30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2" type="body"/>
          </p:nvPr>
        </p:nvSpPr>
        <p:spPr>
          <a:xfrm>
            <a:off x="6019800" y="1209600"/>
            <a:ext cx="2286000" cy="30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Text / 1 Column">
  <p:cSld name="CUSTOM_6_2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30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133" name="Google Shape;133;p30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134" name="Google Shape;134;p30"/>
              <p:cNvGrpSpPr/>
              <p:nvPr/>
            </p:nvGrpSpPr>
            <p:grpSpPr>
              <a:xfrm>
                <a:off x="1045677" y="1364131"/>
                <a:ext cx="376032" cy="302438"/>
                <a:chOff x="1045677" y="1364131"/>
                <a:chExt cx="376032" cy="302438"/>
              </a:xfrm>
            </p:grpSpPr>
            <p:sp>
              <p:nvSpPr>
                <p:cNvPr id="135" name="Google Shape;135;p30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30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30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30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9" name="Google Shape;139;p30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40" name="Google Shape;140;p30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41" name="Google Shape;141;p30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42" name="Google Shape;142;p30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143;p30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" name="Google Shape;144;p30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" name="Google Shape;145;p30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" name="Google Shape;146;p30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147" name="Google Shape;147;p30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30"/>
          <p:cNvSpPr txBox="1"/>
          <p:nvPr>
            <p:ph type="title"/>
          </p:nvPr>
        </p:nvSpPr>
        <p:spPr>
          <a:xfrm>
            <a:off x="685800" y="1133400"/>
            <a:ext cx="30480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9" name="Google Shape;149;p30"/>
          <p:cNvSpPr txBox="1"/>
          <p:nvPr>
            <p:ph idx="1" type="body"/>
          </p:nvPr>
        </p:nvSpPr>
        <p:spPr>
          <a:xfrm>
            <a:off x="3733800" y="1209600"/>
            <a:ext cx="45720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464100" y="179229"/>
            <a:ext cx="82158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519525" y="1630223"/>
            <a:ext cx="81048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1" i="0" sz="14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1" type="ftr"/>
          </p:nvPr>
        </p:nvSpPr>
        <p:spPr>
          <a:xfrm>
            <a:off x="116800" y="4957019"/>
            <a:ext cx="2780100" cy="1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50">
                <a:solidFill>
                  <a:srgbClr val="34935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1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Text / 2 Column">
  <p:cSld name="CUSTOM_6_2_3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685800" y="704725"/>
            <a:ext cx="7620000" cy="581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685800" y="1638300"/>
            <a:ext cx="3810000" cy="2647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2" type="body"/>
          </p:nvPr>
        </p:nvSpPr>
        <p:spPr>
          <a:xfrm>
            <a:off x="4495800" y="1638300"/>
            <a:ext cx="3810000" cy="2647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grpSp>
        <p:nvGrpSpPr>
          <p:cNvPr id="160" name="Google Shape;160;p32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161" name="Google Shape;161;p32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162" name="Google Shape;162;p32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163" name="Google Shape;163;p32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32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32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32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7" name="Google Shape;167;p32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68" name="Google Shape;168;p32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69" name="Google Shape;169;p32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70" name="Google Shape;170;p32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2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2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2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2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75" name="Google Shape;175;p32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Graphic / Left">
  <p:cSld name="CUSTOM_6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33"/>
          <p:cNvGrpSpPr/>
          <p:nvPr/>
        </p:nvGrpSpPr>
        <p:grpSpPr>
          <a:xfrm>
            <a:off x="5743707" y="4433682"/>
            <a:ext cx="2143330" cy="562473"/>
            <a:chOff x="831227" y="1197994"/>
            <a:chExt cx="2449800" cy="642900"/>
          </a:xfrm>
        </p:grpSpPr>
        <p:grpSp>
          <p:nvGrpSpPr>
            <p:cNvPr id="178" name="Google Shape;178;p33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179" name="Google Shape;179;p33"/>
              <p:cNvGrpSpPr/>
              <p:nvPr/>
            </p:nvGrpSpPr>
            <p:grpSpPr>
              <a:xfrm>
                <a:off x="1045677" y="1364131"/>
                <a:ext cx="376033" cy="302438"/>
                <a:chOff x="1045677" y="1364131"/>
                <a:chExt cx="376033" cy="302438"/>
              </a:xfrm>
            </p:grpSpPr>
            <p:sp>
              <p:nvSpPr>
                <p:cNvPr id="180" name="Google Shape;180;p33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3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3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3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4" name="Google Shape;184;p33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185" name="Google Shape;185;p33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86" name="Google Shape;186;p33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187" name="Google Shape;187;p33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" name="Google Shape;188;p33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" name="Google Shape;189;p33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" name="Google Shape;190;p33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" name="Google Shape;191;p33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92" name="Google Shape;192;p33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33"/>
          <p:cNvSpPr txBox="1"/>
          <p:nvPr>
            <p:ph type="title"/>
          </p:nvPr>
        </p:nvSpPr>
        <p:spPr>
          <a:xfrm>
            <a:off x="6019800" y="1362000"/>
            <a:ext cx="3048000" cy="100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6019800" y="2495550"/>
            <a:ext cx="2286000" cy="1362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 1">
  <p:cSld name="TITLE_3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Blank Map-02.png" id="196" name="Google Shape;196;p3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7164713" y="5580175"/>
            <a:ext cx="9143994" cy="517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wo images">
  <p:cSld name="CUSTOM_3_1_1_1_1_1_1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762100" y="809375"/>
            <a:ext cx="5079900" cy="352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762000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idx="2" type="body"/>
          </p:nvPr>
        </p:nvSpPr>
        <p:spPr>
          <a:xfrm>
            <a:off x="4572125" y="3628875"/>
            <a:ext cx="3657300" cy="704400"/>
          </a:xfrm>
          <a:prstGeom prst="rect">
            <a:avLst/>
          </a:prstGeom>
        </p:spPr>
        <p:txBody>
          <a:bodyPr anchorCtr="0" anchor="t" bIns="0" lIns="0" spcFirstLastPara="1" rIns="0" wrap="square" tIns="228600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pic>
        <p:nvPicPr>
          <p:cNvPr id="201" name="Google Shape;20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Blue">
  <p:cSld name="Title 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/>
          <p:nvPr/>
        </p:nvSpPr>
        <p:spPr>
          <a:xfrm>
            <a:off x="198000" y="135256"/>
            <a:ext cx="8748000" cy="729300"/>
          </a:xfrm>
          <a:prstGeom prst="round2DiagRect">
            <a:avLst>
              <a:gd fmla="val 0" name="adj1"/>
              <a:gd fmla="val 50000" name="adj2"/>
            </a:avLst>
          </a:prstGeom>
          <a:solidFill>
            <a:srgbClr val="00AE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6"/>
          <p:cNvSpPr txBox="1"/>
          <p:nvPr>
            <p:ph type="title"/>
          </p:nvPr>
        </p:nvSpPr>
        <p:spPr>
          <a:xfrm>
            <a:off x="599250" y="135188"/>
            <a:ext cx="72591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b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5" name="Google Shape;205;p3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A"/>
              </a:buClr>
              <a:buFont typeface="Arial"/>
              <a:buNone/>
              <a:defRPr sz="1000"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A"/>
              </a:buClr>
              <a:buFont typeface="Arial"/>
              <a:buNone/>
              <a:defRPr sz="1000"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A"/>
              </a:buClr>
              <a:buFont typeface="Arial"/>
              <a:buNone/>
              <a:defRPr sz="1000"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A"/>
              </a:buClr>
              <a:buFont typeface="Arial"/>
              <a:buNone/>
              <a:defRPr sz="1000"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A"/>
              </a:buClr>
              <a:buFont typeface="Arial"/>
              <a:buNone/>
              <a:defRPr sz="1000"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A"/>
              </a:buClr>
              <a:buFont typeface="Arial"/>
              <a:buNone/>
              <a:defRPr sz="1000"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A"/>
              </a:buClr>
              <a:buFont typeface="Arial"/>
              <a:buNone/>
              <a:defRPr sz="1000"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A"/>
              </a:buClr>
              <a:buFont typeface="Arial"/>
              <a:buNone/>
              <a:defRPr sz="1000"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A"/>
              </a:buClr>
              <a:buFont typeface="Arial"/>
              <a:buNone/>
              <a:defRPr sz="1000"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802" y="273619"/>
            <a:ext cx="675000" cy="511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Text / 3 Column">
  <p:cSld name="CUSTOM_6_2_2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7"/>
          <p:cNvGrpSpPr/>
          <p:nvPr/>
        </p:nvGrpSpPr>
        <p:grpSpPr>
          <a:xfrm>
            <a:off x="409957" y="4433682"/>
            <a:ext cx="2143330" cy="562473"/>
            <a:chOff x="831227" y="1197994"/>
            <a:chExt cx="2449800" cy="642900"/>
          </a:xfrm>
        </p:grpSpPr>
        <p:grpSp>
          <p:nvGrpSpPr>
            <p:cNvPr id="209" name="Google Shape;209;p37"/>
            <p:cNvGrpSpPr/>
            <p:nvPr/>
          </p:nvGrpSpPr>
          <p:grpSpPr>
            <a:xfrm>
              <a:off x="1045677" y="1364131"/>
              <a:ext cx="2028965" cy="317954"/>
              <a:chOff x="1045677" y="1364131"/>
              <a:chExt cx="2028965" cy="317954"/>
            </a:xfrm>
          </p:grpSpPr>
          <p:grpSp>
            <p:nvGrpSpPr>
              <p:cNvPr id="210" name="Google Shape;210;p37"/>
              <p:cNvGrpSpPr/>
              <p:nvPr/>
            </p:nvGrpSpPr>
            <p:grpSpPr>
              <a:xfrm>
                <a:off x="1045677" y="1364131"/>
                <a:ext cx="376032" cy="302438"/>
                <a:chOff x="1045677" y="1364131"/>
                <a:chExt cx="376032" cy="302438"/>
              </a:xfrm>
            </p:grpSpPr>
            <p:sp>
              <p:nvSpPr>
                <p:cNvPr id="211" name="Google Shape;211;p37"/>
                <p:cNvSpPr/>
                <p:nvPr/>
              </p:nvSpPr>
              <p:spPr>
                <a:xfrm>
                  <a:off x="1091608" y="1364131"/>
                  <a:ext cx="239567" cy="108605"/>
                </a:xfrm>
                <a:custGeom>
                  <a:rect b="b" l="l" r="r" t="t"/>
                  <a:pathLst>
                    <a:path extrusionOk="0" h="12669" w="27946">
                      <a:moveTo>
                        <a:pt x="16372" y="0"/>
                      </a:moveTo>
                      <a:lnTo>
                        <a:pt x="14729" y="95"/>
                      </a:lnTo>
                      <a:lnTo>
                        <a:pt x="13098" y="345"/>
                      </a:lnTo>
                      <a:lnTo>
                        <a:pt x="11502" y="762"/>
                      </a:lnTo>
                      <a:lnTo>
                        <a:pt x="9942" y="1322"/>
                      </a:lnTo>
                      <a:lnTo>
                        <a:pt x="8430" y="2036"/>
                      </a:lnTo>
                      <a:lnTo>
                        <a:pt x="6989" y="2905"/>
                      </a:lnTo>
                      <a:lnTo>
                        <a:pt x="5620" y="3929"/>
                      </a:lnTo>
                      <a:lnTo>
                        <a:pt x="4334" y="5108"/>
                      </a:lnTo>
                      <a:lnTo>
                        <a:pt x="3739" y="5751"/>
                      </a:lnTo>
                      <a:lnTo>
                        <a:pt x="3405" y="6132"/>
                      </a:lnTo>
                      <a:lnTo>
                        <a:pt x="2798" y="6906"/>
                      </a:lnTo>
                      <a:lnTo>
                        <a:pt x="2227" y="7716"/>
                      </a:lnTo>
                      <a:lnTo>
                        <a:pt x="1703" y="8561"/>
                      </a:lnTo>
                      <a:lnTo>
                        <a:pt x="1238" y="9430"/>
                      </a:lnTo>
                      <a:lnTo>
                        <a:pt x="810" y="10335"/>
                      </a:lnTo>
                      <a:lnTo>
                        <a:pt x="453" y="11252"/>
                      </a:lnTo>
                      <a:lnTo>
                        <a:pt x="131" y="12192"/>
                      </a:lnTo>
                      <a:lnTo>
                        <a:pt x="0" y="12669"/>
                      </a:lnTo>
                      <a:lnTo>
                        <a:pt x="179" y="12573"/>
                      </a:lnTo>
                      <a:lnTo>
                        <a:pt x="595" y="12514"/>
                      </a:lnTo>
                      <a:lnTo>
                        <a:pt x="1203" y="12573"/>
                      </a:lnTo>
                      <a:lnTo>
                        <a:pt x="1310" y="12597"/>
                      </a:lnTo>
                      <a:lnTo>
                        <a:pt x="8930" y="11347"/>
                      </a:lnTo>
                      <a:lnTo>
                        <a:pt x="8978" y="11264"/>
                      </a:lnTo>
                      <a:lnTo>
                        <a:pt x="9252" y="10906"/>
                      </a:lnTo>
                      <a:lnTo>
                        <a:pt x="9442" y="10740"/>
                      </a:lnTo>
                      <a:lnTo>
                        <a:pt x="9526" y="10740"/>
                      </a:lnTo>
                      <a:lnTo>
                        <a:pt x="9847" y="10395"/>
                      </a:lnTo>
                      <a:lnTo>
                        <a:pt x="10538" y="9775"/>
                      </a:lnTo>
                      <a:lnTo>
                        <a:pt x="11276" y="9240"/>
                      </a:lnTo>
                      <a:lnTo>
                        <a:pt x="12050" y="8775"/>
                      </a:lnTo>
                      <a:lnTo>
                        <a:pt x="12847" y="8382"/>
                      </a:lnTo>
                      <a:lnTo>
                        <a:pt x="13681" y="8085"/>
                      </a:lnTo>
                      <a:lnTo>
                        <a:pt x="14538" y="7846"/>
                      </a:lnTo>
                      <a:lnTo>
                        <a:pt x="15407" y="7704"/>
                      </a:lnTo>
                      <a:lnTo>
                        <a:pt x="16289" y="7644"/>
                      </a:lnTo>
                      <a:lnTo>
                        <a:pt x="17170" y="7656"/>
                      </a:lnTo>
                      <a:lnTo>
                        <a:pt x="18039" y="7751"/>
                      </a:lnTo>
                      <a:lnTo>
                        <a:pt x="18908" y="7930"/>
                      </a:lnTo>
                      <a:lnTo>
                        <a:pt x="19765" y="8192"/>
                      </a:lnTo>
                      <a:lnTo>
                        <a:pt x="20599" y="8537"/>
                      </a:lnTo>
                      <a:lnTo>
                        <a:pt x="21408" y="8966"/>
                      </a:lnTo>
                      <a:lnTo>
                        <a:pt x="22182" y="9478"/>
                      </a:lnTo>
                      <a:lnTo>
                        <a:pt x="22551" y="9775"/>
                      </a:lnTo>
                      <a:lnTo>
                        <a:pt x="22551" y="9740"/>
                      </a:lnTo>
                      <a:lnTo>
                        <a:pt x="23956" y="9775"/>
                      </a:lnTo>
                      <a:lnTo>
                        <a:pt x="27767" y="5965"/>
                      </a:lnTo>
                      <a:lnTo>
                        <a:pt x="27945" y="4334"/>
                      </a:lnTo>
                      <a:lnTo>
                        <a:pt x="27267" y="3763"/>
                      </a:lnTo>
                      <a:lnTo>
                        <a:pt x="25862" y="2750"/>
                      </a:lnTo>
                      <a:lnTo>
                        <a:pt x="24385" y="1893"/>
                      </a:lnTo>
                      <a:lnTo>
                        <a:pt x="22849" y="1191"/>
                      </a:lnTo>
                      <a:lnTo>
                        <a:pt x="21266" y="655"/>
                      </a:lnTo>
                      <a:lnTo>
                        <a:pt x="19646" y="274"/>
                      </a:lnTo>
                      <a:lnTo>
                        <a:pt x="18015" y="60"/>
                      </a:lnTo>
                      <a:lnTo>
                        <a:pt x="163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p37"/>
                <p:cNvSpPr/>
                <p:nvPr/>
              </p:nvSpPr>
              <p:spPr>
                <a:xfrm>
                  <a:off x="1225416" y="1401378"/>
                  <a:ext cx="196293" cy="265087"/>
                </a:xfrm>
                <a:custGeom>
                  <a:rect b="b" l="l" r="r" t="t"/>
                  <a:pathLst>
                    <a:path extrusionOk="0" h="30923" w="22898">
                      <a:moveTo>
                        <a:pt x="12348" y="1"/>
                      </a:moveTo>
                      <a:lnTo>
                        <a:pt x="6942" y="5395"/>
                      </a:lnTo>
                      <a:lnTo>
                        <a:pt x="7359" y="5740"/>
                      </a:lnTo>
                      <a:lnTo>
                        <a:pt x="8109" y="6502"/>
                      </a:lnTo>
                      <a:lnTo>
                        <a:pt x="8764" y="7335"/>
                      </a:lnTo>
                      <a:lnTo>
                        <a:pt x="9324" y="8228"/>
                      </a:lnTo>
                      <a:lnTo>
                        <a:pt x="9788" y="9181"/>
                      </a:lnTo>
                      <a:lnTo>
                        <a:pt x="10133" y="10169"/>
                      </a:lnTo>
                      <a:lnTo>
                        <a:pt x="10372" y="11205"/>
                      </a:lnTo>
                      <a:lnTo>
                        <a:pt x="10491" y="12265"/>
                      </a:lnTo>
                      <a:lnTo>
                        <a:pt x="10503" y="12812"/>
                      </a:lnTo>
                      <a:lnTo>
                        <a:pt x="10503" y="13777"/>
                      </a:lnTo>
                      <a:lnTo>
                        <a:pt x="10991" y="13789"/>
                      </a:lnTo>
                      <a:lnTo>
                        <a:pt x="11920" y="13979"/>
                      </a:lnTo>
                      <a:lnTo>
                        <a:pt x="12777" y="14348"/>
                      </a:lnTo>
                      <a:lnTo>
                        <a:pt x="13539" y="14860"/>
                      </a:lnTo>
                      <a:lnTo>
                        <a:pt x="14182" y="15503"/>
                      </a:lnTo>
                      <a:lnTo>
                        <a:pt x="14694" y="16265"/>
                      </a:lnTo>
                      <a:lnTo>
                        <a:pt x="15051" y="17123"/>
                      </a:lnTo>
                      <a:lnTo>
                        <a:pt x="15241" y="18051"/>
                      </a:lnTo>
                      <a:lnTo>
                        <a:pt x="15265" y="18540"/>
                      </a:lnTo>
                      <a:lnTo>
                        <a:pt x="15241" y="19028"/>
                      </a:lnTo>
                      <a:lnTo>
                        <a:pt x="15051" y="19956"/>
                      </a:lnTo>
                      <a:lnTo>
                        <a:pt x="14694" y="20814"/>
                      </a:lnTo>
                      <a:lnTo>
                        <a:pt x="14182" y="21576"/>
                      </a:lnTo>
                      <a:lnTo>
                        <a:pt x="13539" y="22219"/>
                      </a:lnTo>
                      <a:lnTo>
                        <a:pt x="12777" y="22731"/>
                      </a:lnTo>
                      <a:lnTo>
                        <a:pt x="11920" y="23100"/>
                      </a:lnTo>
                      <a:lnTo>
                        <a:pt x="10991" y="23290"/>
                      </a:lnTo>
                      <a:lnTo>
                        <a:pt x="10503" y="23302"/>
                      </a:lnTo>
                      <a:lnTo>
                        <a:pt x="977" y="23302"/>
                      </a:lnTo>
                      <a:lnTo>
                        <a:pt x="1" y="24267"/>
                      </a:lnTo>
                      <a:lnTo>
                        <a:pt x="1" y="29958"/>
                      </a:lnTo>
                      <a:lnTo>
                        <a:pt x="977" y="30922"/>
                      </a:lnTo>
                      <a:lnTo>
                        <a:pt x="10503" y="30922"/>
                      </a:lnTo>
                      <a:lnTo>
                        <a:pt x="11134" y="30911"/>
                      </a:lnTo>
                      <a:lnTo>
                        <a:pt x="12384" y="30780"/>
                      </a:lnTo>
                      <a:lnTo>
                        <a:pt x="13598" y="30541"/>
                      </a:lnTo>
                      <a:lnTo>
                        <a:pt x="14765" y="30172"/>
                      </a:lnTo>
                      <a:lnTo>
                        <a:pt x="15873" y="29708"/>
                      </a:lnTo>
                      <a:lnTo>
                        <a:pt x="16932" y="29136"/>
                      </a:lnTo>
                      <a:lnTo>
                        <a:pt x="17921" y="28470"/>
                      </a:lnTo>
                      <a:lnTo>
                        <a:pt x="18837" y="27708"/>
                      </a:lnTo>
                      <a:lnTo>
                        <a:pt x="19671" y="26874"/>
                      </a:lnTo>
                      <a:lnTo>
                        <a:pt x="20433" y="25957"/>
                      </a:lnTo>
                      <a:lnTo>
                        <a:pt x="21100" y="24969"/>
                      </a:lnTo>
                      <a:lnTo>
                        <a:pt x="21671" y="23909"/>
                      </a:lnTo>
                      <a:lnTo>
                        <a:pt x="22147" y="22802"/>
                      </a:lnTo>
                      <a:lnTo>
                        <a:pt x="22505" y="21635"/>
                      </a:lnTo>
                      <a:lnTo>
                        <a:pt x="22755" y="20433"/>
                      </a:lnTo>
                      <a:lnTo>
                        <a:pt x="22886" y="19183"/>
                      </a:lnTo>
                      <a:lnTo>
                        <a:pt x="22898" y="18540"/>
                      </a:lnTo>
                      <a:lnTo>
                        <a:pt x="22886" y="17778"/>
                      </a:lnTo>
                      <a:lnTo>
                        <a:pt x="22695" y="16289"/>
                      </a:lnTo>
                      <a:lnTo>
                        <a:pt x="22338" y="14837"/>
                      </a:lnTo>
                      <a:lnTo>
                        <a:pt x="21802" y="13455"/>
                      </a:lnTo>
                      <a:lnTo>
                        <a:pt x="21112" y="12134"/>
                      </a:lnTo>
                      <a:lnTo>
                        <a:pt x="20266" y="10907"/>
                      </a:lnTo>
                      <a:lnTo>
                        <a:pt x="19278" y="9788"/>
                      </a:lnTo>
                      <a:lnTo>
                        <a:pt x="18147" y="8776"/>
                      </a:lnTo>
                      <a:lnTo>
                        <a:pt x="17528" y="8336"/>
                      </a:lnTo>
                      <a:lnTo>
                        <a:pt x="17349" y="7728"/>
                      </a:lnTo>
                      <a:lnTo>
                        <a:pt x="16944" y="6550"/>
                      </a:lnTo>
                      <a:lnTo>
                        <a:pt x="16444" y="5407"/>
                      </a:lnTo>
                      <a:lnTo>
                        <a:pt x="15861" y="4311"/>
                      </a:lnTo>
                      <a:lnTo>
                        <a:pt x="15206" y="3263"/>
                      </a:lnTo>
                      <a:lnTo>
                        <a:pt x="14479" y="2263"/>
                      </a:lnTo>
                      <a:lnTo>
                        <a:pt x="13682" y="1311"/>
                      </a:lnTo>
                      <a:lnTo>
                        <a:pt x="12813" y="418"/>
                      </a:lnTo>
                      <a:lnTo>
                        <a:pt x="1234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" name="Google Shape;213;p37"/>
                <p:cNvSpPr/>
                <p:nvPr/>
              </p:nvSpPr>
              <p:spPr>
                <a:xfrm>
                  <a:off x="1087931" y="1597457"/>
                  <a:ext cx="145870" cy="69111"/>
                </a:xfrm>
                <a:custGeom>
                  <a:rect b="b" l="l" r="r" t="t"/>
                  <a:pathLst>
                    <a:path extrusionOk="0" h="8062" w="17016">
                      <a:moveTo>
                        <a:pt x="5513" y="1"/>
                      </a:moveTo>
                      <a:lnTo>
                        <a:pt x="4144" y="417"/>
                      </a:lnTo>
                      <a:lnTo>
                        <a:pt x="334" y="4227"/>
                      </a:lnTo>
                      <a:lnTo>
                        <a:pt x="0" y="5525"/>
                      </a:lnTo>
                      <a:lnTo>
                        <a:pt x="405" y="5823"/>
                      </a:lnTo>
                      <a:lnTo>
                        <a:pt x="1251" y="6359"/>
                      </a:lnTo>
                      <a:lnTo>
                        <a:pt x="2144" y="6835"/>
                      </a:lnTo>
                      <a:lnTo>
                        <a:pt x="3061" y="7228"/>
                      </a:lnTo>
                      <a:lnTo>
                        <a:pt x="4001" y="7549"/>
                      </a:lnTo>
                      <a:lnTo>
                        <a:pt x="4977" y="7799"/>
                      </a:lnTo>
                      <a:lnTo>
                        <a:pt x="5966" y="7966"/>
                      </a:lnTo>
                      <a:lnTo>
                        <a:pt x="6966" y="8049"/>
                      </a:lnTo>
                      <a:lnTo>
                        <a:pt x="7478" y="8061"/>
                      </a:lnTo>
                      <a:lnTo>
                        <a:pt x="17015" y="8061"/>
                      </a:lnTo>
                      <a:lnTo>
                        <a:pt x="17015" y="429"/>
                      </a:lnTo>
                      <a:lnTo>
                        <a:pt x="7478" y="429"/>
                      </a:lnTo>
                      <a:lnTo>
                        <a:pt x="6966" y="405"/>
                      </a:lnTo>
                      <a:lnTo>
                        <a:pt x="5978" y="191"/>
                      </a:lnTo>
                      <a:lnTo>
                        <a:pt x="5513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4" name="Google Shape;214;p37"/>
                <p:cNvSpPr/>
                <p:nvPr/>
              </p:nvSpPr>
              <p:spPr>
                <a:xfrm>
                  <a:off x="1045677" y="1454048"/>
                  <a:ext cx="190875" cy="190987"/>
                </a:xfrm>
                <a:custGeom>
                  <a:rect b="b" l="l" r="r" t="t"/>
                  <a:pathLst>
                    <a:path extrusionOk="0" h="22279" w="22266">
                      <a:moveTo>
                        <a:pt x="12407" y="1"/>
                      </a:moveTo>
                      <a:lnTo>
                        <a:pt x="11764" y="13"/>
                      </a:lnTo>
                      <a:lnTo>
                        <a:pt x="10514" y="132"/>
                      </a:lnTo>
                      <a:lnTo>
                        <a:pt x="9299" y="382"/>
                      </a:lnTo>
                      <a:lnTo>
                        <a:pt x="8132" y="739"/>
                      </a:lnTo>
                      <a:lnTo>
                        <a:pt x="7025" y="1203"/>
                      </a:lnTo>
                      <a:lnTo>
                        <a:pt x="5965" y="1775"/>
                      </a:lnTo>
                      <a:lnTo>
                        <a:pt x="4977" y="2442"/>
                      </a:lnTo>
                      <a:lnTo>
                        <a:pt x="4060" y="3192"/>
                      </a:lnTo>
                      <a:lnTo>
                        <a:pt x="3215" y="4037"/>
                      </a:lnTo>
                      <a:lnTo>
                        <a:pt x="2465" y="4954"/>
                      </a:lnTo>
                      <a:lnTo>
                        <a:pt x="1798" y="5942"/>
                      </a:lnTo>
                      <a:lnTo>
                        <a:pt x="1226" y="6990"/>
                      </a:lnTo>
                      <a:lnTo>
                        <a:pt x="750" y="8097"/>
                      </a:lnTo>
                      <a:lnTo>
                        <a:pt x="393" y="9264"/>
                      </a:lnTo>
                      <a:lnTo>
                        <a:pt x="143" y="10479"/>
                      </a:lnTo>
                      <a:lnTo>
                        <a:pt x="12" y="11729"/>
                      </a:lnTo>
                      <a:lnTo>
                        <a:pt x="0" y="12360"/>
                      </a:lnTo>
                      <a:lnTo>
                        <a:pt x="12" y="13098"/>
                      </a:lnTo>
                      <a:lnTo>
                        <a:pt x="179" y="14527"/>
                      </a:lnTo>
                      <a:lnTo>
                        <a:pt x="512" y="15920"/>
                      </a:lnTo>
                      <a:lnTo>
                        <a:pt x="1000" y="17265"/>
                      </a:lnTo>
                      <a:lnTo>
                        <a:pt x="1631" y="18527"/>
                      </a:lnTo>
                      <a:lnTo>
                        <a:pt x="2405" y="19730"/>
                      </a:lnTo>
                      <a:lnTo>
                        <a:pt x="3310" y="20825"/>
                      </a:lnTo>
                      <a:lnTo>
                        <a:pt x="4358" y="21826"/>
                      </a:lnTo>
                      <a:lnTo>
                        <a:pt x="4929" y="22278"/>
                      </a:lnTo>
                      <a:lnTo>
                        <a:pt x="10454" y="16741"/>
                      </a:lnTo>
                      <a:lnTo>
                        <a:pt x="10014" y="16527"/>
                      </a:lnTo>
                      <a:lnTo>
                        <a:pt x="9240" y="15979"/>
                      </a:lnTo>
                      <a:lnTo>
                        <a:pt x="8609" y="15301"/>
                      </a:lnTo>
                      <a:lnTo>
                        <a:pt x="8120" y="14515"/>
                      </a:lnTo>
                      <a:lnTo>
                        <a:pt x="7799" y="13670"/>
                      </a:lnTo>
                      <a:lnTo>
                        <a:pt x="7644" y="12765"/>
                      </a:lnTo>
                      <a:lnTo>
                        <a:pt x="7656" y="11836"/>
                      </a:lnTo>
                      <a:lnTo>
                        <a:pt x="7870" y="10895"/>
                      </a:lnTo>
                      <a:lnTo>
                        <a:pt x="8061" y="10443"/>
                      </a:lnTo>
                      <a:lnTo>
                        <a:pt x="8275" y="10002"/>
                      </a:lnTo>
                      <a:lnTo>
                        <a:pt x="8823" y="9240"/>
                      </a:lnTo>
                      <a:lnTo>
                        <a:pt x="9502" y="8597"/>
                      </a:lnTo>
                      <a:lnTo>
                        <a:pt x="10276" y="8121"/>
                      </a:lnTo>
                      <a:lnTo>
                        <a:pt x="11133" y="7788"/>
                      </a:lnTo>
                      <a:lnTo>
                        <a:pt x="12038" y="7633"/>
                      </a:lnTo>
                      <a:lnTo>
                        <a:pt x="12967" y="7657"/>
                      </a:lnTo>
                      <a:lnTo>
                        <a:pt x="13895" y="7859"/>
                      </a:lnTo>
                      <a:lnTo>
                        <a:pt x="14348" y="8050"/>
                      </a:lnTo>
                      <a:lnTo>
                        <a:pt x="14741" y="8240"/>
                      </a:lnTo>
                      <a:lnTo>
                        <a:pt x="15455" y="8728"/>
                      </a:lnTo>
                      <a:lnTo>
                        <a:pt x="16062" y="9347"/>
                      </a:lnTo>
                      <a:lnTo>
                        <a:pt x="16562" y="10050"/>
                      </a:lnTo>
                      <a:lnTo>
                        <a:pt x="16753" y="10443"/>
                      </a:lnTo>
                      <a:lnTo>
                        <a:pt x="22266" y="4930"/>
                      </a:lnTo>
                      <a:lnTo>
                        <a:pt x="21825" y="4347"/>
                      </a:lnTo>
                      <a:lnTo>
                        <a:pt x="20825" y="3311"/>
                      </a:lnTo>
                      <a:lnTo>
                        <a:pt x="19730" y="2394"/>
                      </a:lnTo>
                      <a:lnTo>
                        <a:pt x="18539" y="1620"/>
                      </a:lnTo>
                      <a:lnTo>
                        <a:pt x="17277" y="989"/>
                      </a:lnTo>
                      <a:lnTo>
                        <a:pt x="15943" y="513"/>
                      </a:lnTo>
                      <a:lnTo>
                        <a:pt x="14550" y="179"/>
                      </a:lnTo>
                      <a:lnTo>
                        <a:pt x="13133" y="13"/>
                      </a:lnTo>
                      <a:lnTo>
                        <a:pt x="1240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5" name="Google Shape;215;p37"/>
              <p:cNvGrpSpPr/>
              <p:nvPr/>
            </p:nvGrpSpPr>
            <p:grpSpPr>
              <a:xfrm>
                <a:off x="1532346" y="1409239"/>
                <a:ext cx="1542296" cy="272846"/>
                <a:chOff x="1532346" y="1409239"/>
                <a:chExt cx="1542296" cy="272846"/>
              </a:xfrm>
            </p:grpSpPr>
            <p:sp>
              <p:nvSpPr>
                <p:cNvPr id="216" name="Google Shape;216;p37"/>
                <p:cNvSpPr/>
                <p:nvPr/>
              </p:nvSpPr>
              <p:spPr>
                <a:xfrm>
                  <a:off x="1532346" y="1409239"/>
                  <a:ext cx="837190" cy="272846"/>
                </a:xfrm>
                <a:custGeom>
                  <a:rect b="b" l="l" r="r" t="t"/>
                  <a:pathLst>
                    <a:path extrusionOk="0" h="31828" w="97660">
                      <a:moveTo>
                        <a:pt x="90813" y="11848"/>
                      </a:moveTo>
                      <a:lnTo>
                        <a:pt x="91289" y="11919"/>
                      </a:lnTo>
                      <a:lnTo>
                        <a:pt x="91754" y="12038"/>
                      </a:lnTo>
                      <a:lnTo>
                        <a:pt x="92194" y="12217"/>
                      </a:lnTo>
                      <a:lnTo>
                        <a:pt x="92409" y="12336"/>
                      </a:lnTo>
                      <a:lnTo>
                        <a:pt x="92599" y="12443"/>
                      </a:lnTo>
                      <a:lnTo>
                        <a:pt x="92933" y="12705"/>
                      </a:lnTo>
                      <a:lnTo>
                        <a:pt x="93206" y="13015"/>
                      </a:lnTo>
                      <a:lnTo>
                        <a:pt x="93433" y="13372"/>
                      </a:lnTo>
                      <a:lnTo>
                        <a:pt x="93528" y="13562"/>
                      </a:lnTo>
                      <a:lnTo>
                        <a:pt x="86408" y="16491"/>
                      </a:lnTo>
                      <a:lnTo>
                        <a:pt x="86396" y="16015"/>
                      </a:lnTo>
                      <a:lnTo>
                        <a:pt x="86539" y="15098"/>
                      </a:lnTo>
                      <a:lnTo>
                        <a:pt x="86860" y="14229"/>
                      </a:lnTo>
                      <a:lnTo>
                        <a:pt x="87372" y="13455"/>
                      </a:lnTo>
                      <a:lnTo>
                        <a:pt x="87694" y="13110"/>
                      </a:lnTo>
                      <a:lnTo>
                        <a:pt x="87979" y="12824"/>
                      </a:lnTo>
                      <a:lnTo>
                        <a:pt x="88646" y="12372"/>
                      </a:lnTo>
                      <a:lnTo>
                        <a:pt x="89372" y="12050"/>
                      </a:lnTo>
                      <a:lnTo>
                        <a:pt x="90158" y="11872"/>
                      </a:lnTo>
                      <a:lnTo>
                        <a:pt x="90563" y="11848"/>
                      </a:lnTo>
                      <a:close/>
                      <a:moveTo>
                        <a:pt x="32899" y="11907"/>
                      </a:moveTo>
                      <a:lnTo>
                        <a:pt x="33756" y="11931"/>
                      </a:lnTo>
                      <a:lnTo>
                        <a:pt x="34578" y="12110"/>
                      </a:lnTo>
                      <a:lnTo>
                        <a:pt x="35375" y="12443"/>
                      </a:lnTo>
                      <a:lnTo>
                        <a:pt x="36090" y="12943"/>
                      </a:lnTo>
                      <a:lnTo>
                        <a:pt x="36423" y="13265"/>
                      </a:lnTo>
                      <a:lnTo>
                        <a:pt x="36733" y="13646"/>
                      </a:lnTo>
                      <a:lnTo>
                        <a:pt x="37221" y="14467"/>
                      </a:lnTo>
                      <a:lnTo>
                        <a:pt x="37554" y="15348"/>
                      </a:lnTo>
                      <a:lnTo>
                        <a:pt x="37721" y="16265"/>
                      </a:lnTo>
                      <a:lnTo>
                        <a:pt x="37721" y="17194"/>
                      </a:lnTo>
                      <a:lnTo>
                        <a:pt x="37554" y="18111"/>
                      </a:lnTo>
                      <a:lnTo>
                        <a:pt x="37221" y="18992"/>
                      </a:lnTo>
                      <a:lnTo>
                        <a:pt x="36733" y="19801"/>
                      </a:lnTo>
                      <a:lnTo>
                        <a:pt x="36423" y="20182"/>
                      </a:lnTo>
                      <a:lnTo>
                        <a:pt x="36340" y="20266"/>
                      </a:lnTo>
                      <a:lnTo>
                        <a:pt x="36256" y="20349"/>
                      </a:lnTo>
                      <a:lnTo>
                        <a:pt x="35911" y="20647"/>
                      </a:lnTo>
                      <a:lnTo>
                        <a:pt x="35173" y="21099"/>
                      </a:lnTo>
                      <a:lnTo>
                        <a:pt x="34375" y="21397"/>
                      </a:lnTo>
                      <a:lnTo>
                        <a:pt x="33554" y="21540"/>
                      </a:lnTo>
                      <a:lnTo>
                        <a:pt x="32720" y="21516"/>
                      </a:lnTo>
                      <a:lnTo>
                        <a:pt x="31899" y="21326"/>
                      </a:lnTo>
                      <a:lnTo>
                        <a:pt x="31125" y="20992"/>
                      </a:lnTo>
                      <a:lnTo>
                        <a:pt x="30410" y="20492"/>
                      </a:lnTo>
                      <a:lnTo>
                        <a:pt x="30089" y="20182"/>
                      </a:lnTo>
                      <a:lnTo>
                        <a:pt x="30053" y="20182"/>
                      </a:lnTo>
                      <a:lnTo>
                        <a:pt x="29732" y="19801"/>
                      </a:lnTo>
                      <a:lnTo>
                        <a:pt x="29243" y="18980"/>
                      </a:lnTo>
                      <a:lnTo>
                        <a:pt x="28910" y="18099"/>
                      </a:lnTo>
                      <a:lnTo>
                        <a:pt x="28743" y="17182"/>
                      </a:lnTo>
                      <a:lnTo>
                        <a:pt x="28743" y="16253"/>
                      </a:lnTo>
                      <a:lnTo>
                        <a:pt x="28910" y="15336"/>
                      </a:lnTo>
                      <a:lnTo>
                        <a:pt x="29243" y="14455"/>
                      </a:lnTo>
                      <a:lnTo>
                        <a:pt x="29732" y="13634"/>
                      </a:lnTo>
                      <a:lnTo>
                        <a:pt x="30053" y="13265"/>
                      </a:lnTo>
                      <a:lnTo>
                        <a:pt x="30184" y="13134"/>
                      </a:lnTo>
                      <a:lnTo>
                        <a:pt x="30517" y="12824"/>
                      </a:lnTo>
                      <a:lnTo>
                        <a:pt x="31268" y="12360"/>
                      </a:lnTo>
                      <a:lnTo>
                        <a:pt x="32065" y="12050"/>
                      </a:lnTo>
                      <a:lnTo>
                        <a:pt x="32899" y="11907"/>
                      </a:lnTo>
                      <a:close/>
                      <a:moveTo>
                        <a:pt x="50318" y="11907"/>
                      </a:moveTo>
                      <a:lnTo>
                        <a:pt x="51164" y="11931"/>
                      </a:lnTo>
                      <a:lnTo>
                        <a:pt x="51997" y="12110"/>
                      </a:lnTo>
                      <a:lnTo>
                        <a:pt x="52783" y="12443"/>
                      </a:lnTo>
                      <a:lnTo>
                        <a:pt x="53509" y="12943"/>
                      </a:lnTo>
                      <a:lnTo>
                        <a:pt x="53831" y="13265"/>
                      </a:lnTo>
                      <a:lnTo>
                        <a:pt x="54152" y="13646"/>
                      </a:lnTo>
                      <a:lnTo>
                        <a:pt x="54641" y="14467"/>
                      </a:lnTo>
                      <a:lnTo>
                        <a:pt x="54974" y="15348"/>
                      </a:lnTo>
                      <a:lnTo>
                        <a:pt x="55129" y="16265"/>
                      </a:lnTo>
                      <a:lnTo>
                        <a:pt x="55129" y="17194"/>
                      </a:lnTo>
                      <a:lnTo>
                        <a:pt x="54974" y="18111"/>
                      </a:lnTo>
                      <a:lnTo>
                        <a:pt x="54641" y="18992"/>
                      </a:lnTo>
                      <a:lnTo>
                        <a:pt x="54152" y="19801"/>
                      </a:lnTo>
                      <a:lnTo>
                        <a:pt x="53831" y="20182"/>
                      </a:lnTo>
                      <a:lnTo>
                        <a:pt x="53759" y="20266"/>
                      </a:lnTo>
                      <a:lnTo>
                        <a:pt x="53664" y="20349"/>
                      </a:lnTo>
                      <a:lnTo>
                        <a:pt x="53331" y="20647"/>
                      </a:lnTo>
                      <a:lnTo>
                        <a:pt x="52593" y="21099"/>
                      </a:lnTo>
                      <a:lnTo>
                        <a:pt x="51795" y="21397"/>
                      </a:lnTo>
                      <a:lnTo>
                        <a:pt x="50961" y="21540"/>
                      </a:lnTo>
                      <a:lnTo>
                        <a:pt x="50128" y="21516"/>
                      </a:lnTo>
                      <a:lnTo>
                        <a:pt x="49306" y="21326"/>
                      </a:lnTo>
                      <a:lnTo>
                        <a:pt x="48532" y="20992"/>
                      </a:lnTo>
                      <a:lnTo>
                        <a:pt x="47818" y="20492"/>
                      </a:lnTo>
                      <a:lnTo>
                        <a:pt x="47508" y="20182"/>
                      </a:lnTo>
                      <a:lnTo>
                        <a:pt x="47461" y="20182"/>
                      </a:lnTo>
                      <a:lnTo>
                        <a:pt x="47139" y="19801"/>
                      </a:lnTo>
                      <a:lnTo>
                        <a:pt x="46651" y="18980"/>
                      </a:lnTo>
                      <a:lnTo>
                        <a:pt x="46318" y="18099"/>
                      </a:lnTo>
                      <a:lnTo>
                        <a:pt x="46163" y="17182"/>
                      </a:lnTo>
                      <a:lnTo>
                        <a:pt x="46163" y="16253"/>
                      </a:lnTo>
                      <a:lnTo>
                        <a:pt x="46318" y="15336"/>
                      </a:lnTo>
                      <a:lnTo>
                        <a:pt x="46651" y="14455"/>
                      </a:lnTo>
                      <a:lnTo>
                        <a:pt x="47139" y="13634"/>
                      </a:lnTo>
                      <a:lnTo>
                        <a:pt x="47461" y="13265"/>
                      </a:lnTo>
                      <a:lnTo>
                        <a:pt x="47592" y="13134"/>
                      </a:lnTo>
                      <a:lnTo>
                        <a:pt x="47937" y="12824"/>
                      </a:lnTo>
                      <a:lnTo>
                        <a:pt x="48675" y="12360"/>
                      </a:lnTo>
                      <a:lnTo>
                        <a:pt x="49485" y="12050"/>
                      </a:lnTo>
                      <a:lnTo>
                        <a:pt x="50318" y="11907"/>
                      </a:lnTo>
                      <a:close/>
                      <a:moveTo>
                        <a:pt x="68048" y="11907"/>
                      </a:moveTo>
                      <a:lnTo>
                        <a:pt x="68488" y="11919"/>
                      </a:lnTo>
                      <a:lnTo>
                        <a:pt x="69333" y="12098"/>
                      </a:lnTo>
                      <a:lnTo>
                        <a:pt x="70107" y="12455"/>
                      </a:lnTo>
                      <a:lnTo>
                        <a:pt x="70786" y="12967"/>
                      </a:lnTo>
                      <a:lnTo>
                        <a:pt x="71084" y="13289"/>
                      </a:lnTo>
                      <a:lnTo>
                        <a:pt x="71381" y="13658"/>
                      </a:lnTo>
                      <a:lnTo>
                        <a:pt x="71846" y="14479"/>
                      </a:lnTo>
                      <a:lnTo>
                        <a:pt x="72167" y="15360"/>
                      </a:lnTo>
                      <a:lnTo>
                        <a:pt x="72298" y="16289"/>
                      </a:lnTo>
                      <a:lnTo>
                        <a:pt x="72298" y="16765"/>
                      </a:lnTo>
                      <a:lnTo>
                        <a:pt x="72298" y="17230"/>
                      </a:lnTo>
                      <a:lnTo>
                        <a:pt x="72155" y="18146"/>
                      </a:lnTo>
                      <a:lnTo>
                        <a:pt x="71846" y="19016"/>
                      </a:lnTo>
                      <a:lnTo>
                        <a:pt x="71381" y="19813"/>
                      </a:lnTo>
                      <a:lnTo>
                        <a:pt x="71084" y="20182"/>
                      </a:lnTo>
                      <a:lnTo>
                        <a:pt x="70786" y="20504"/>
                      </a:lnTo>
                      <a:lnTo>
                        <a:pt x="70095" y="21028"/>
                      </a:lnTo>
                      <a:lnTo>
                        <a:pt x="69322" y="21373"/>
                      </a:lnTo>
                      <a:lnTo>
                        <a:pt x="68476" y="21552"/>
                      </a:lnTo>
                      <a:lnTo>
                        <a:pt x="68048" y="21552"/>
                      </a:lnTo>
                      <a:lnTo>
                        <a:pt x="67595" y="21540"/>
                      </a:lnTo>
                      <a:lnTo>
                        <a:pt x="66726" y="21361"/>
                      </a:lnTo>
                      <a:lnTo>
                        <a:pt x="65928" y="21016"/>
                      </a:lnTo>
                      <a:lnTo>
                        <a:pt x="65214" y="20504"/>
                      </a:lnTo>
                      <a:lnTo>
                        <a:pt x="64904" y="20182"/>
                      </a:lnTo>
                      <a:lnTo>
                        <a:pt x="64595" y="19825"/>
                      </a:lnTo>
                      <a:lnTo>
                        <a:pt x="64094" y="19028"/>
                      </a:lnTo>
                      <a:lnTo>
                        <a:pt x="63761" y="18158"/>
                      </a:lnTo>
                      <a:lnTo>
                        <a:pt x="63606" y="17230"/>
                      </a:lnTo>
                      <a:lnTo>
                        <a:pt x="63606" y="16765"/>
                      </a:lnTo>
                      <a:lnTo>
                        <a:pt x="63606" y="16277"/>
                      </a:lnTo>
                      <a:lnTo>
                        <a:pt x="63761" y="15348"/>
                      </a:lnTo>
                      <a:lnTo>
                        <a:pt x="64094" y="14455"/>
                      </a:lnTo>
                      <a:lnTo>
                        <a:pt x="64583" y="13658"/>
                      </a:lnTo>
                      <a:lnTo>
                        <a:pt x="64904" y="13289"/>
                      </a:lnTo>
                      <a:lnTo>
                        <a:pt x="65214" y="12967"/>
                      </a:lnTo>
                      <a:lnTo>
                        <a:pt x="65928" y="12455"/>
                      </a:lnTo>
                      <a:lnTo>
                        <a:pt x="66726" y="12098"/>
                      </a:lnTo>
                      <a:lnTo>
                        <a:pt x="67595" y="11919"/>
                      </a:lnTo>
                      <a:lnTo>
                        <a:pt x="68048" y="11907"/>
                      </a:lnTo>
                      <a:close/>
                      <a:moveTo>
                        <a:pt x="77763" y="822"/>
                      </a:moveTo>
                      <a:lnTo>
                        <a:pt x="77763" y="24219"/>
                      </a:lnTo>
                      <a:lnTo>
                        <a:pt x="81264" y="24219"/>
                      </a:lnTo>
                      <a:lnTo>
                        <a:pt x="81264" y="822"/>
                      </a:lnTo>
                      <a:close/>
                      <a:moveTo>
                        <a:pt x="32875" y="8788"/>
                      </a:moveTo>
                      <a:lnTo>
                        <a:pt x="32113" y="8859"/>
                      </a:lnTo>
                      <a:lnTo>
                        <a:pt x="31363" y="9002"/>
                      </a:lnTo>
                      <a:lnTo>
                        <a:pt x="30613" y="9216"/>
                      </a:lnTo>
                      <a:lnTo>
                        <a:pt x="29898" y="9502"/>
                      </a:lnTo>
                      <a:lnTo>
                        <a:pt x="29196" y="9859"/>
                      </a:lnTo>
                      <a:lnTo>
                        <a:pt x="28529" y="10288"/>
                      </a:lnTo>
                      <a:lnTo>
                        <a:pt x="27898" y="10776"/>
                      </a:lnTo>
                      <a:lnTo>
                        <a:pt x="27588" y="11062"/>
                      </a:lnTo>
                      <a:lnTo>
                        <a:pt x="27303" y="11360"/>
                      </a:lnTo>
                      <a:lnTo>
                        <a:pt x="26803" y="11991"/>
                      </a:lnTo>
                      <a:lnTo>
                        <a:pt x="26362" y="12657"/>
                      </a:lnTo>
                      <a:lnTo>
                        <a:pt x="26005" y="13360"/>
                      </a:lnTo>
                      <a:lnTo>
                        <a:pt x="25707" y="14086"/>
                      </a:lnTo>
                      <a:lnTo>
                        <a:pt x="25493" y="14825"/>
                      </a:lnTo>
                      <a:lnTo>
                        <a:pt x="25350" y="15587"/>
                      </a:lnTo>
                      <a:lnTo>
                        <a:pt x="25278" y="16349"/>
                      </a:lnTo>
                      <a:lnTo>
                        <a:pt x="25278" y="17122"/>
                      </a:lnTo>
                      <a:lnTo>
                        <a:pt x="25350" y="17885"/>
                      </a:lnTo>
                      <a:lnTo>
                        <a:pt x="25493" y="18647"/>
                      </a:lnTo>
                      <a:lnTo>
                        <a:pt x="25707" y="19385"/>
                      </a:lnTo>
                      <a:lnTo>
                        <a:pt x="26005" y="20111"/>
                      </a:lnTo>
                      <a:lnTo>
                        <a:pt x="26362" y="20814"/>
                      </a:lnTo>
                      <a:lnTo>
                        <a:pt x="26803" y="21480"/>
                      </a:lnTo>
                      <a:lnTo>
                        <a:pt x="27303" y="22111"/>
                      </a:lnTo>
                      <a:lnTo>
                        <a:pt x="27588" y="22421"/>
                      </a:lnTo>
                      <a:lnTo>
                        <a:pt x="27886" y="22695"/>
                      </a:lnTo>
                      <a:lnTo>
                        <a:pt x="28517" y="23195"/>
                      </a:lnTo>
                      <a:lnTo>
                        <a:pt x="29196" y="23624"/>
                      </a:lnTo>
                      <a:lnTo>
                        <a:pt x="29886" y="23969"/>
                      </a:lnTo>
                      <a:lnTo>
                        <a:pt x="30613" y="24255"/>
                      </a:lnTo>
                      <a:lnTo>
                        <a:pt x="31351" y="24469"/>
                      </a:lnTo>
                      <a:lnTo>
                        <a:pt x="32101" y="24612"/>
                      </a:lnTo>
                      <a:lnTo>
                        <a:pt x="32863" y="24683"/>
                      </a:lnTo>
                      <a:lnTo>
                        <a:pt x="33637" y="24683"/>
                      </a:lnTo>
                      <a:lnTo>
                        <a:pt x="34399" y="24612"/>
                      </a:lnTo>
                      <a:lnTo>
                        <a:pt x="35149" y="24469"/>
                      </a:lnTo>
                      <a:lnTo>
                        <a:pt x="35887" y="24255"/>
                      </a:lnTo>
                      <a:lnTo>
                        <a:pt x="36614" y="23969"/>
                      </a:lnTo>
                      <a:lnTo>
                        <a:pt x="37316" y="23624"/>
                      </a:lnTo>
                      <a:lnTo>
                        <a:pt x="37983" y="23195"/>
                      </a:lnTo>
                      <a:lnTo>
                        <a:pt x="38614" y="22695"/>
                      </a:lnTo>
                      <a:lnTo>
                        <a:pt x="38924" y="22421"/>
                      </a:lnTo>
                      <a:lnTo>
                        <a:pt x="39197" y="22111"/>
                      </a:lnTo>
                      <a:lnTo>
                        <a:pt x="39709" y="21480"/>
                      </a:lnTo>
                      <a:lnTo>
                        <a:pt x="40150" y="20814"/>
                      </a:lnTo>
                      <a:lnTo>
                        <a:pt x="40507" y="20111"/>
                      </a:lnTo>
                      <a:lnTo>
                        <a:pt x="40793" y="19385"/>
                      </a:lnTo>
                      <a:lnTo>
                        <a:pt x="41019" y="18647"/>
                      </a:lnTo>
                      <a:lnTo>
                        <a:pt x="41162" y="17885"/>
                      </a:lnTo>
                      <a:lnTo>
                        <a:pt x="41234" y="17122"/>
                      </a:lnTo>
                      <a:lnTo>
                        <a:pt x="41234" y="16349"/>
                      </a:lnTo>
                      <a:lnTo>
                        <a:pt x="41162" y="15587"/>
                      </a:lnTo>
                      <a:lnTo>
                        <a:pt x="41019" y="14825"/>
                      </a:lnTo>
                      <a:lnTo>
                        <a:pt x="40793" y="14086"/>
                      </a:lnTo>
                      <a:lnTo>
                        <a:pt x="40507" y="13360"/>
                      </a:lnTo>
                      <a:lnTo>
                        <a:pt x="40150" y="12657"/>
                      </a:lnTo>
                      <a:lnTo>
                        <a:pt x="39709" y="11991"/>
                      </a:lnTo>
                      <a:lnTo>
                        <a:pt x="39197" y="11360"/>
                      </a:lnTo>
                      <a:lnTo>
                        <a:pt x="38924" y="11062"/>
                      </a:lnTo>
                      <a:lnTo>
                        <a:pt x="38614" y="10776"/>
                      </a:lnTo>
                      <a:lnTo>
                        <a:pt x="37983" y="10288"/>
                      </a:lnTo>
                      <a:lnTo>
                        <a:pt x="37316" y="9859"/>
                      </a:lnTo>
                      <a:lnTo>
                        <a:pt x="36626" y="9502"/>
                      </a:lnTo>
                      <a:lnTo>
                        <a:pt x="35899" y="9216"/>
                      </a:lnTo>
                      <a:lnTo>
                        <a:pt x="35161" y="9002"/>
                      </a:lnTo>
                      <a:lnTo>
                        <a:pt x="34411" y="8859"/>
                      </a:lnTo>
                      <a:lnTo>
                        <a:pt x="33637" y="8788"/>
                      </a:lnTo>
                      <a:close/>
                      <a:moveTo>
                        <a:pt x="50306" y="8788"/>
                      </a:moveTo>
                      <a:lnTo>
                        <a:pt x="49544" y="8859"/>
                      </a:lnTo>
                      <a:lnTo>
                        <a:pt x="48782" y="9002"/>
                      </a:lnTo>
                      <a:lnTo>
                        <a:pt x="48044" y="9216"/>
                      </a:lnTo>
                      <a:lnTo>
                        <a:pt x="47318" y="9502"/>
                      </a:lnTo>
                      <a:lnTo>
                        <a:pt x="46627" y="9859"/>
                      </a:lnTo>
                      <a:lnTo>
                        <a:pt x="45960" y="10288"/>
                      </a:lnTo>
                      <a:lnTo>
                        <a:pt x="45318" y="10776"/>
                      </a:lnTo>
                      <a:lnTo>
                        <a:pt x="45020" y="11062"/>
                      </a:lnTo>
                      <a:lnTo>
                        <a:pt x="44734" y="11360"/>
                      </a:lnTo>
                      <a:lnTo>
                        <a:pt x="44222" y="11991"/>
                      </a:lnTo>
                      <a:lnTo>
                        <a:pt x="43793" y="12657"/>
                      </a:lnTo>
                      <a:lnTo>
                        <a:pt x="43424" y="13360"/>
                      </a:lnTo>
                      <a:lnTo>
                        <a:pt x="43139" y="14086"/>
                      </a:lnTo>
                      <a:lnTo>
                        <a:pt x="42924" y="14825"/>
                      </a:lnTo>
                      <a:lnTo>
                        <a:pt x="42781" y="15587"/>
                      </a:lnTo>
                      <a:lnTo>
                        <a:pt x="42710" y="16349"/>
                      </a:lnTo>
                      <a:lnTo>
                        <a:pt x="42710" y="17122"/>
                      </a:lnTo>
                      <a:lnTo>
                        <a:pt x="42781" y="17885"/>
                      </a:lnTo>
                      <a:lnTo>
                        <a:pt x="42924" y="18647"/>
                      </a:lnTo>
                      <a:lnTo>
                        <a:pt x="43139" y="19385"/>
                      </a:lnTo>
                      <a:lnTo>
                        <a:pt x="43424" y="20111"/>
                      </a:lnTo>
                      <a:lnTo>
                        <a:pt x="43793" y="20814"/>
                      </a:lnTo>
                      <a:lnTo>
                        <a:pt x="44222" y="21480"/>
                      </a:lnTo>
                      <a:lnTo>
                        <a:pt x="44734" y="22111"/>
                      </a:lnTo>
                      <a:lnTo>
                        <a:pt x="45020" y="22421"/>
                      </a:lnTo>
                      <a:lnTo>
                        <a:pt x="45318" y="22695"/>
                      </a:lnTo>
                      <a:lnTo>
                        <a:pt x="45949" y="23195"/>
                      </a:lnTo>
                      <a:lnTo>
                        <a:pt x="46615" y="23624"/>
                      </a:lnTo>
                      <a:lnTo>
                        <a:pt x="47318" y="23969"/>
                      </a:lnTo>
                      <a:lnTo>
                        <a:pt x="48032" y="24255"/>
                      </a:lnTo>
                      <a:lnTo>
                        <a:pt x="48782" y="24469"/>
                      </a:lnTo>
                      <a:lnTo>
                        <a:pt x="49533" y="24612"/>
                      </a:lnTo>
                      <a:lnTo>
                        <a:pt x="50295" y="24683"/>
                      </a:lnTo>
                      <a:lnTo>
                        <a:pt x="51057" y="24683"/>
                      </a:lnTo>
                      <a:lnTo>
                        <a:pt x="51819" y="24612"/>
                      </a:lnTo>
                      <a:lnTo>
                        <a:pt x="52581" y="24469"/>
                      </a:lnTo>
                      <a:lnTo>
                        <a:pt x="53319" y="24255"/>
                      </a:lnTo>
                      <a:lnTo>
                        <a:pt x="54045" y="23969"/>
                      </a:lnTo>
                      <a:lnTo>
                        <a:pt x="54736" y="23624"/>
                      </a:lnTo>
                      <a:lnTo>
                        <a:pt x="55414" y="23195"/>
                      </a:lnTo>
                      <a:lnTo>
                        <a:pt x="56046" y="22695"/>
                      </a:lnTo>
                      <a:lnTo>
                        <a:pt x="56343" y="22421"/>
                      </a:lnTo>
                      <a:lnTo>
                        <a:pt x="56629" y="22111"/>
                      </a:lnTo>
                      <a:lnTo>
                        <a:pt x="57129" y="21480"/>
                      </a:lnTo>
                      <a:lnTo>
                        <a:pt x="57570" y="20814"/>
                      </a:lnTo>
                      <a:lnTo>
                        <a:pt x="57927" y="20111"/>
                      </a:lnTo>
                      <a:lnTo>
                        <a:pt x="58213" y="19385"/>
                      </a:lnTo>
                      <a:lnTo>
                        <a:pt x="58439" y="18647"/>
                      </a:lnTo>
                      <a:lnTo>
                        <a:pt x="58582" y="17885"/>
                      </a:lnTo>
                      <a:lnTo>
                        <a:pt x="58653" y="17111"/>
                      </a:lnTo>
                      <a:lnTo>
                        <a:pt x="58653" y="16349"/>
                      </a:lnTo>
                      <a:lnTo>
                        <a:pt x="58582" y="15575"/>
                      </a:lnTo>
                      <a:lnTo>
                        <a:pt x="58439" y="14825"/>
                      </a:lnTo>
                      <a:lnTo>
                        <a:pt x="58213" y="14074"/>
                      </a:lnTo>
                      <a:lnTo>
                        <a:pt x="57927" y="13360"/>
                      </a:lnTo>
                      <a:lnTo>
                        <a:pt x="57570" y="12657"/>
                      </a:lnTo>
                      <a:lnTo>
                        <a:pt x="57129" y="11991"/>
                      </a:lnTo>
                      <a:lnTo>
                        <a:pt x="56629" y="11360"/>
                      </a:lnTo>
                      <a:lnTo>
                        <a:pt x="56343" y="11062"/>
                      </a:lnTo>
                      <a:lnTo>
                        <a:pt x="56046" y="10776"/>
                      </a:lnTo>
                      <a:lnTo>
                        <a:pt x="55414" y="10288"/>
                      </a:lnTo>
                      <a:lnTo>
                        <a:pt x="54748" y="9859"/>
                      </a:lnTo>
                      <a:lnTo>
                        <a:pt x="54045" y="9502"/>
                      </a:lnTo>
                      <a:lnTo>
                        <a:pt x="53331" y="9216"/>
                      </a:lnTo>
                      <a:lnTo>
                        <a:pt x="52593" y="9002"/>
                      </a:lnTo>
                      <a:lnTo>
                        <a:pt x="51831" y="8859"/>
                      </a:lnTo>
                      <a:lnTo>
                        <a:pt x="51068" y="8788"/>
                      </a:lnTo>
                      <a:close/>
                      <a:moveTo>
                        <a:pt x="11907" y="1"/>
                      </a:moveTo>
                      <a:lnTo>
                        <a:pt x="10681" y="108"/>
                      </a:lnTo>
                      <a:lnTo>
                        <a:pt x="9490" y="346"/>
                      </a:lnTo>
                      <a:lnTo>
                        <a:pt x="8311" y="691"/>
                      </a:lnTo>
                      <a:lnTo>
                        <a:pt x="7192" y="1156"/>
                      </a:lnTo>
                      <a:lnTo>
                        <a:pt x="6109" y="1727"/>
                      </a:lnTo>
                      <a:lnTo>
                        <a:pt x="5097" y="2406"/>
                      </a:lnTo>
                      <a:lnTo>
                        <a:pt x="4144" y="3192"/>
                      </a:lnTo>
                      <a:lnTo>
                        <a:pt x="3703" y="3632"/>
                      </a:lnTo>
                      <a:lnTo>
                        <a:pt x="3394" y="3942"/>
                      </a:lnTo>
                      <a:lnTo>
                        <a:pt x="2965" y="4406"/>
                      </a:lnTo>
                      <a:lnTo>
                        <a:pt x="2203" y="5371"/>
                      </a:lnTo>
                      <a:lnTo>
                        <a:pt x="1560" y="6383"/>
                      </a:lnTo>
                      <a:lnTo>
                        <a:pt x="1024" y="7454"/>
                      </a:lnTo>
                      <a:lnTo>
                        <a:pt x="608" y="8550"/>
                      </a:lnTo>
                      <a:lnTo>
                        <a:pt x="286" y="9681"/>
                      </a:lnTo>
                      <a:lnTo>
                        <a:pt x="96" y="10836"/>
                      </a:lnTo>
                      <a:lnTo>
                        <a:pt x="0" y="11991"/>
                      </a:lnTo>
                      <a:lnTo>
                        <a:pt x="24" y="13146"/>
                      </a:lnTo>
                      <a:lnTo>
                        <a:pt x="155" y="14301"/>
                      </a:lnTo>
                      <a:lnTo>
                        <a:pt x="393" y="15444"/>
                      </a:lnTo>
                      <a:lnTo>
                        <a:pt x="751" y="16563"/>
                      </a:lnTo>
                      <a:lnTo>
                        <a:pt x="1215" y="17646"/>
                      </a:lnTo>
                      <a:lnTo>
                        <a:pt x="1786" y="18682"/>
                      </a:lnTo>
                      <a:lnTo>
                        <a:pt x="2465" y="19682"/>
                      </a:lnTo>
                      <a:lnTo>
                        <a:pt x="3263" y="20623"/>
                      </a:lnTo>
                      <a:lnTo>
                        <a:pt x="3703" y="21064"/>
                      </a:lnTo>
                      <a:lnTo>
                        <a:pt x="4144" y="21492"/>
                      </a:lnTo>
                      <a:lnTo>
                        <a:pt x="5097" y="22278"/>
                      </a:lnTo>
                      <a:lnTo>
                        <a:pt x="6109" y="22969"/>
                      </a:lnTo>
                      <a:lnTo>
                        <a:pt x="7180" y="23540"/>
                      </a:lnTo>
                      <a:lnTo>
                        <a:pt x="8311" y="24005"/>
                      </a:lnTo>
                      <a:lnTo>
                        <a:pt x="9478" y="24350"/>
                      </a:lnTo>
                      <a:lnTo>
                        <a:pt x="10681" y="24576"/>
                      </a:lnTo>
                      <a:lnTo>
                        <a:pt x="11907" y="24695"/>
                      </a:lnTo>
                      <a:lnTo>
                        <a:pt x="12526" y="24695"/>
                      </a:lnTo>
                      <a:lnTo>
                        <a:pt x="13181" y="24683"/>
                      </a:lnTo>
                      <a:lnTo>
                        <a:pt x="14443" y="24576"/>
                      </a:lnTo>
                      <a:lnTo>
                        <a:pt x="15646" y="24362"/>
                      </a:lnTo>
                      <a:lnTo>
                        <a:pt x="16789" y="24028"/>
                      </a:lnTo>
                      <a:lnTo>
                        <a:pt x="17861" y="23588"/>
                      </a:lnTo>
                      <a:lnTo>
                        <a:pt x="18885" y="23040"/>
                      </a:lnTo>
                      <a:lnTo>
                        <a:pt x="19837" y="22385"/>
                      </a:lnTo>
                      <a:lnTo>
                        <a:pt x="20742" y="21623"/>
                      </a:lnTo>
                      <a:lnTo>
                        <a:pt x="21159" y="21195"/>
                      </a:lnTo>
                      <a:lnTo>
                        <a:pt x="21516" y="20825"/>
                      </a:lnTo>
                      <a:lnTo>
                        <a:pt x="22147" y="20028"/>
                      </a:lnTo>
                      <a:lnTo>
                        <a:pt x="22695" y="19170"/>
                      </a:lnTo>
                      <a:lnTo>
                        <a:pt x="23147" y="18242"/>
                      </a:lnTo>
                      <a:lnTo>
                        <a:pt x="23516" y="17253"/>
                      </a:lnTo>
                      <a:lnTo>
                        <a:pt x="23790" y="16206"/>
                      </a:lnTo>
                      <a:lnTo>
                        <a:pt x="23969" y="15086"/>
                      </a:lnTo>
                      <a:lnTo>
                        <a:pt x="24052" y="13908"/>
                      </a:lnTo>
                      <a:lnTo>
                        <a:pt x="24064" y="13289"/>
                      </a:lnTo>
                      <a:lnTo>
                        <a:pt x="24064" y="12753"/>
                      </a:lnTo>
                      <a:lnTo>
                        <a:pt x="23981" y="11705"/>
                      </a:lnTo>
                      <a:lnTo>
                        <a:pt x="23885" y="11181"/>
                      </a:lnTo>
                      <a:lnTo>
                        <a:pt x="12526" y="11181"/>
                      </a:lnTo>
                      <a:lnTo>
                        <a:pt x="12526" y="14574"/>
                      </a:lnTo>
                      <a:lnTo>
                        <a:pt x="20599" y="14574"/>
                      </a:lnTo>
                      <a:lnTo>
                        <a:pt x="20480" y="15265"/>
                      </a:lnTo>
                      <a:lnTo>
                        <a:pt x="20159" y="16491"/>
                      </a:lnTo>
                      <a:lnTo>
                        <a:pt x="19694" y="17563"/>
                      </a:lnTo>
                      <a:lnTo>
                        <a:pt x="19099" y="18456"/>
                      </a:lnTo>
                      <a:lnTo>
                        <a:pt x="18754" y="18825"/>
                      </a:lnTo>
                      <a:lnTo>
                        <a:pt x="18420" y="19135"/>
                      </a:lnTo>
                      <a:lnTo>
                        <a:pt x="17706" y="19682"/>
                      </a:lnTo>
                      <a:lnTo>
                        <a:pt x="16968" y="20147"/>
                      </a:lnTo>
                      <a:lnTo>
                        <a:pt x="16194" y="20540"/>
                      </a:lnTo>
                      <a:lnTo>
                        <a:pt x="15384" y="20849"/>
                      </a:lnTo>
                      <a:lnTo>
                        <a:pt x="14562" y="21075"/>
                      </a:lnTo>
                      <a:lnTo>
                        <a:pt x="13729" y="21230"/>
                      </a:lnTo>
                      <a:lnTo>
                        <a:pt x="12884" y="21302"/>
                      </a:lnTo>
                      <a:lnTo>
                        <a:pt x="12038" y="21290"/>
                      </a:lnTo>
                      <a:lnTo>
                        <a:pt x="11193" y="21195"/>
                      </a:lnTo>
                      <a:lnTo>
                        <a:pt x="10359" y="21028"/>
                      </a:lnTo>
                      <a:lnTo>
                        <a:pt x="9538" y="20778"/>
                      </a:lnTo>
                      <a:lnTo>
                        <a:pt x="8752" y="20456"/>
                      </a:lnTo>
                      <a:lnTo>
                        <a:pt x="7978" y="20052"/>
                      </a:lnTo>
                      <a:lnTo>
                        <a:pt x="7252" y="19563"/>
                      </a:lnTo>
                      <a:lnTo>
                        <a:pt x="6561" y="18992"/>
                      </a:lnTo>
                      <a:lnTo>
                        <a:pt x="6240" y="18682"/>
                      </a:lnTo>
                      <a:lnTo>
                        <a:pt x="5918" y="18349"/>
                      </a:lnTo>
                      <a:lnTo>
                        <a:pt x="5358" y="17634"/>
                      </a:lnTo>
                      <a:lnTo>
                        <a:pt x="4870" y="16884"/>
                      </a:lnTo>
                      <a:lnTo>
                        <a:pt x="4465" y="16099"/>
                      </a:lnTo>
                      <a:lnTo>
                        <a:pt x="4144" y="15289"/>
                      </a:lnTo>
                      <a:lnTo>
                        <a:pt x="3906" y="14455"/>
                      </a:lnTo>
                      <a:lnTo>
                        <a:pt x="3739" y="13610"/>
                      </a:lnTo>
                      <a:lnTo>
                        <a:pt x="3668" y="12753"/>
                      </a:lnTo>
                      <a:lnTo>
                        <a:pt x="3668" y="11895"/>
                      </a:lnTo>
                      <a:lnTo>
                        <a:pt x="3739" y="11038"/>
                      </a:lnTo>
                      <a:lnTo>
                        <a:pt x="3906" y="10193"/>
                      </a:lnTo>
                      <a:lnTo>
                        <a:pt x="4144" y="9359"/>
                      </a:lnTo>
                      <a:lnTo>
                        <a:pt x="4465" y="8550"/>
                      </a:lnTo>
                      <a:lnTo>
                        <a:pt x="4870" y="7764"/>
                      </a:lnTo>
                      <a:lnTo>
                        <a:pt x="5358" y="7014"/>
                      </a:lnTo>
                      <a:lnTo>
                        <a:pt x="5918" y="6299"/>
                      </a:lnTo>
                      <a:lnTo>
                        <a:pt x="6240" y="5966"/>
                      </a:lnTo>
                      <a:lnTo>
                        <a:pt x="6549" y="5656"/>
                      </a:lnTo>
                      <a:lnTo>
                        <a:pt x="7216" y="5085"/>
                      </a:lnTo>
                      <a:lnTo>
                        <a:pt x="7942" y="4585"/>
                      </a:lnTo>
                      <a:lnTo>
                        <a:pt x="8704" y="4180"/>
                      </a:lnTo>
                      <a:lnTo>
                        <a:pt x="9514" y="3835"/>
                      </a:lnTo>
                      <a:lnTo>
                        <a:pt x="10347" y="3585"/>
                      </a:lnTo>
                      <a:lnTo>
                        <a:pt x="11205" y="3430"/>
                      </a:lnTo>
                      <a:lnTo>
                        <a:pt x="12086" y="3347"/>
                      </a:lnTo>
                      <a:lnTo>
                        <a:pt x="12955" y="3347"/>
                      </a:lnTo>
                      <a:lnTo>
                        <a:pt x="13800" y="3418"/>
                      </a:lnTo>
                      <a:lnTo>
                        <a:pt x="14622" y="3573"/>
                      </a:lnTo>
                      <a:lnTo>
                        <a:pt x="15432" y="3811"/>
                      </a:lnTo>
                      <a:lnTo>
                        <a:pt x="16206" y="4120"/>
                      </a:lnTo>
                      <a:lnTo>
                        <a:pt x="16944" y="4501"/>
                      </a:lnTo>
                      <a:lnTo>
                        <a:pt x="17646" y="4966"/>
                      </a:lnTo>
                      <a:lnTo>
                        <a:pt x="18313" y="5490"/>
                      </a:lnTo>
                      <a:lnTo>
                        <a:pt x="18623" y="5775"/>
                      </a:lnTo>
                      <a:lnTo>
                        <a:pt x="21004" y="3394"/>
                      </a:lnTo>
                      <a:lnTo>
                        <a:pt x="20563" y="2989"/>
                      </a:lnTo>
                      <a:lnTo>
                        <a:pt x="19647" y="2251"/>
                      </a:lnTo>
                      <a:lnTo>
                        <a:pt x="18670" y="1608"/>
                      </a:lnTo>
                      <a:lnTo>
                        <a:pt x="17634" y="1072"/>
                      </a:lnTo>
                      <a:lnTo>
                        <a:pt x="16551" y="644"/>
                      </a:lnTo>
                      <a:lnTo>
                        <a:pt x="15432" y="322"/>
                      </a:lnTo>
                      <a:lnTo>
                        <a:pt x="14289" y="108"/>
                      </a:lnTo>
                      <a:lnTo>
                        <a:pt x="13122" y="1"/>
                      </a:lnTo>
                      <a:close/>
                      <a:moveTo>
                        <a:pt x="90111" y="8752"/>
                      </a:moveTo>
                      <a:lnTo>
                        <a:pt x="89372" y="8824"/>
                      </a:lnTo>
                      <a:lnTo>
                        <a:pt x="88646" y="8955"/>
                      </a:lnTo>
                      <a:lnTo>
                        <a:pt x="87932" y="9169"/>
                      </a:lnTo>
                      <a:lnTo>
                        <a:pt x="87253" y="9455"/>
                      </a:lnTo>
                      <a:lnTo>
                        <a:pt x="86598" y="9812"/>
                      </a:lnTo>
                      <a:lnTo>
                        <a:pt x="85991" y="10229"/>
                      </a:lnTo>
                      <a:lnTo>
                        <a:pt x="85419" y="10717"/>
                      </a:lnTo>
                      <a:lnTo>
                        <a:pt x="85157" y="10979"/>
                      </a:lnTo>
                      <a:lnTo>
                        <a:pt x="84884" y="11276"/>
                      </a:lnTo>
                      <a:lnTo>
                        <a:pt x="84407" y="11895"/>
                      </a:lnTo>
                      <a:lnTo>
                        <a:pt x="83979" y="12562"/>
                      </a:lnTo>
                      <a:lnTo>
                        <a:pt x="83633" y="13265"/>
                      </a:lnTo>
                      <a:lnTo>
                        <a:pt x="83348" y="13991"/>
                      </a:lnTo>
                      <a:lnTo>
                        <a:pt x="83145" y="14753"/>
                      </a:lnTo>
                      <a:lnTo>
                        <a:pt x="83014" y="15527"/>
                      </a:lnTo>
                      <a:lnTo>
                        <a:pt x="82967" y="16313"/>
                      </a:lnTo>
                      <a:lnTo>
                        <a:pt x="82979" y="16718"/>
                      </a:lnTo>
                      <a:lnTo>
                        <a:pt x="82967" y="17111"/>
                      </a:lnTo>
                      <a:lnTo>
                        <a:pt x="83038" y="17896"/>
                      </a:lnTo>
                      <a:lnTo>
                        <a:pt x="83169" y="18670"/>
                      </a:lnTo>
                      <a:lnTo>
                        <a:pt x="83383" y="19420"/>
                      </a:lnTo>
                      <a:lnTo>
                        <a:pt x="83669" y="20147"/>
                      </a:lnTo>
                      <a:lnTo>
                        <a:pt x="84026" y="20837"/>
                      </a:lnTo>
                      <a:lnTo>
                        <a:pt x="84467" y="21492"/>
                      </a:lnTo>
                      <a:lnTo>
                        <a:pt x="84955" y="22099"/>
                      </a:lnTo>
                      <a:lnTo>
                        <a:pt x="85241" y="22385"/>
                      </a:lnTo>
                      <a:lnTo>
                        <a:pt x="85515" y="22659"/>
                      </a:lnTo>
                      <a:lnTo>
                        <a:pt x="86122" y="23171"/>
                      </a:lnTo>
                      <a:lnTo>
                        <a:pt x="86765" y="23600"/>
                      </a:lnTo>
                      <a:lnTo>
                        <a:pt x="87444" y="23969"/>
                      </a:lnTo>
                      <a:lnTo>
                        <a:pt x="88158" y="24266"/>
                      </a:lnTo>
                      <a:lnTo>
                        <a:pt x="88908" y="24481"/>
                      </a:lnTo>
                      <a:lnTo>
                        <a:pt x="89670" y="24624"/>
                      </a:lnTo>
                      <a:lnTo>
                        <a:pt x="90456" y="24695"/>
                      </a:lnTo>
                      <a:lnTo>
                        <a:pt x="91385" y="24695"/>
                      </a:lnTo>
                      <a:lnTo>
                        <a:pt x="92444" y="24564"/>
                      </a:lnTo>
                      <a:lnTo>
                        <a:pt x="93468" y="24290"/>
                      </a:lnTo>
                      <a:lnTo>
                        <a:pt x="94445" y="23862"/>
                      </a:lnTo>
                      <a:lnTo>
                        <a:pt x="94909" y="23588"/>
                      </a:lnTo>
                      <a:lnTo>
                        <a:pt x="95278" y="23350"/>
                      </a:lnTo>
                      <a:lnTo>
                        <a:pt x="95981" y="22802"/>
                      </a:lnTo>
                      <a:lnTo>
                        <a:pt x="96624" y="22195"/>
                      </a:lnTo>
                      <a:lnTo>
                        <a:pt x="97207" y="21528"/>
                      </a:lnTo>
                      <a:lnTo>
                        <a:pt x="97469" y="21171"/>
                      </a:lnTo>
                      <a:lnTo>
                        <a:pt x="94766" y="19349"/>
                      </a:lnTo>
                      <a:lnTo>
                        <a:pt x="94600" y="19599"/>
                      </a:lnTo>
                      <a:lnTo>
                        <a:pt x="94242" y="20052"/>
                      </a:lnTo>
                      <a:lnTo>
                        <a:pt x="93814" y="20456"/>
                      </a:lnTo>
                      <a:lnTo>
                        <a:pt x="93361" y="20802"/>
                      </a:lnTo>
                      <a:lnTo>
                        <a:pt x="92849" y="21087"/>
                      </a:lnTo>
                      <a:lnTo>
                        <a:pt x="92313" y="21302"/>
                      </a:lnTo>
                      <a:lnTo>
                        <a:pt x="91754" y="21457"/>
                      </a:lnTo>
                      <a:lnTo>
                        <a:pt x="91170" y="21528"/>
                      </a:lnTo>
                      <a:lnTo>
                        <a:pt x="90873" y="21540"/>
                      </a:lnTo>
                      <a:lnTo>
                        <a:pt x="90563" y="21540"/>
                      </a:lnTo>
                      <a:lnTo>
                        <a:pt x="89956" y="21468"/>
                      </a:lnTo>
                      <a:lnTo>
                        <a:pt x="89372" y="21314"/>
                      </a:lnTo>
                      <a:lnTo>
                        <a:pt x="88825" y="21064"/>
                      </a:lnTo>
                      <a:lnTo>
                        <a:pt x="88313" y="20754"/>
                      </a:lnTo>
                      <a:lnTo>
                        <a:pt x="87860" y="20361"/>
                      </a:lnTo>
                      <a:lnTo>
                        <a:pt x="87467" y="19909"/>
                      </a:lnTo>
                      <a:lnTo>
                        <a:pt x="87134" y="19397"/>
                      </a:lnTo>
                      <a:lnTo>
                        <a:pt x="87003" y="19111"/>
                      </a:lnTo>
                      <a:lnTo>
                        <a:pt x="97660" y="14705"/>
                      </a:lnTo>
                      <a:lnTo>
                        <a:pt x="97302" y="13801"/>
                      </a:lnTo>
                      <a:lnTo>
                        <a:pt x="97136" y="13396"/>
                      </a:lnTo>
                      <a:lnTo>
                        <a:pt x="96743" y="12610"/>
                      </a:lnTo>
                      <a:lnTo>
                        <a:pt x="96517" y="12241"/>
                      </a:lnTo>
                      <a:lnTo>
                        <a:pt x="96231" y="11800"/>
                      </a:lnTo>
                      <a:lnTo>
                        <a:pt x="95588" y="11002"/>
                      </a:lnTo>
                      <a:lnTo>
                        <a:pt x="95219" y="10621"/>
                      </a:lnTo>
                      <a:lnTo>
                        <a:pt x="94992" y="10419"/>
                      </a:lnTo>
                      <a:lnTo>
                        <a:pt x="94516" y="10026"/>
                      </a:lnTo>
                      <a:lnTo>
                        <a:pt x="93992" y="9681"/>
                      </a:lnTo>
                      <a:lnTo>
                        <a:pt x="93456" y="9395"/>
                      </a:lnTo>
                      <a:lnTo>
                        <a:pt x="93171" y="9276"/>
                      </a:lnTo>
                      <a:lnTo>
                        <a:pt x="92849" y="9145"/>
                      </a:lnTo>
                      <a:lnTo>
                        <a:pt x="92194" y="8955"/>
                      </a:lnTo>
                      <a:lnTo>
                        <a:pt x="91516" y="8812"/>
                      </a:lnTo>
                      <a:lnTo>
                        <a:pt x="90837" y="8752"/>
                      </a:lnTo>
                      <a:close/>
                      <a:moveTo>
                        <a:pt x="67750" y="8764"/>
                      </a:moveTo>
                      <a:lnTo>
                        <a:pt x="67369" y="8776"/>
                      </a:lnTo>
                      <a:lnTo>
                        <a:pt x="66619" y="8847"/>
                      </a:lnTo>
                      <a:lnTo>
                        <a:pt x="65892" y="9002"/>
                      </a:lnTo>
                      <a:lnTo>
                        <a:pt x="65178" y="9228"/>
                      </a:lnTo>
                      <a:lnTo>
                        <a:pt x="64499" y="9538"/>
                      </a:lnTo>
                      <a:lnTo>
                        <a:pt x="63856" y="9895"/>
                      </a:lnTo>
                      <a:lnTo>
                        <a:pt x="63249" y="10336"/>
                      </a:lnTo>
                      <a:lnTo>
                        <a:pt x="62678" y="10824"/>
                      </a:lnTo>
                      <a:lnTo>
                        <a:pt x="62416" y="11098"/>
                      </a:lnTo>
                      <a:lnTo>
                        <a:pt x="62142" y="11395"/>
                      </a:lnTo>
                      <a:lnTo>
                        <a:pt x="61642" y="12003"/>
                      </a:lnTo>
                      <a:lnTo>
                        <a:pt x="61213" y="12657"/>
                      </a:lnTo>
                      <a:lnTo>
                        <a:pt x="60844" y="13348"/>
                      </a:lnTo>
                      <a:lnTo>
                        <a:pt x="60546" y="14062"/>
                      </a:lnTo>
                      <a:lnTo>
                        <a:pt x="60332" y="14813"/>
                      </a:lnTo>
                      <a:lnTo>
                        <a:pt x="60189" y="15587"/>
                      </a:lnTo>
                      <a:lnTo>
                        <a:pt x="60130" y="16360"/>
                      </a:lnTo>
                      <a:lnTo>
                        <a:pt x="60130" y="16753"/>
                      </a:lnTo>
                      <a:lnTo>
                        <a:pt x="60130" y="17158"/>
                      </a:lnTo>
                      <a:lnTo>
                        <a:pt x="60189" y="17932"/>
                      </a:lnTo>
                      <a:lnTo>
                        <a:pt x="60344" y="18706"/>
                      </a:lnTo>
                      <a:lnTo>
                        <a:pt x="60558" y="19444"/>
                      </a:lnTo>
                      <a:lnTo>
                        <a:pt x="60844" y="20159"/>
                      </a:lnTo>
                      <a:lnTo>
                        <a:pt x="61213" y="20849"/>
                      </a:lnTo>
                      <a:lnTo>
                        <a:pt x="61642" y="21492"/>
                      </a:lnTo>
                      <a:lnTo>
                        <a:pt x="62142" y="22088"/>
                      </a:lnTo>
                      <a:lnTo>
                        <a:pt x="62416" y="22373"/>
                      </a:lnTo>
                      <a:lnTo>
                        <a:pt x="62678" y="22647"/>
                      </a:lnTo>
                      <a:lnTo>
                        <a:pt x="63249" y="23135"/>
                      </a:lnTo>
                      <a:lnTo>
                        <a:pt x="63856" y="23576"/>
                      </a:lnTo>
                      <a:lnTo>
                        <a:pt x="64511" y="23933"/>
                      </a:lnTo>
                      <a:lnTo>
                        <a:pt x="65190" y="24231"/>
                      </a:lnTo>
                      <a:lnTo>
                        <a:pt x="65892" y="24457"/>
                      </a:lnTo>
                      <a:lnTo>
                        <a:pt x="66619" y="24612"/>
                      </a:lnTo>
                      <a:lnTo>
                        <a:pt x="67369" y="24683"/>
                      </a:lnTo>
                      <a:lnTo>
                        <a:pt x="67750" y="24695"/>
                      </a:lnTo>
                      <a:lnTo>
                        <a:pt x="68083" y="24683"/>
                      </a:lnTo>
                      <a:lnTo>
                        <a:pt x="68714" y="24636"/>
                      </a:lnTo>
                      <a:lnTo>
                        <a:pt x="69322" y="24517"/>
                      </a:lnTo>
                      <a:lnTo>
                        <a:pt x="69881" y="24350"/>
                      </a:lnTo>
                      <a:lnTo>
                        <a:pt x="70405" y="24124"/>
                      </a:lnTo>
                      <a:lnTo>
                        <a:pt x="70893" y="23838"/>
                      </a:lnTo>
                      <a:lnTo>
                        <a:pt x="71334" y="23493"/>
                      </a:lnTo>
                      <a:lnTo>
                        <a:pt x="71739" y="23100"/>
                      </a:lnTo>
                      <a:lnTo>
                        <a:pt x="71929" y="22873"/>
                      </a:lnTo>
                      <a:lnTo>
                        <a:pt x="72048" y="22873"/>
                      </a:lnTo>
                      <a:lnTo>
                        <a:pt x="72048" y="24016"/>
                      </a:lnTo>
                      <a:lnTo>
                        <a:pt x="72036" y="24576"/>
                      </a:lnTo>
                      <a:lnTo>
                        <a:pt x="71893" y="25576"/>
                      </a:lnTo>
                      <a:lnTo>
                        <a:pt x="71620" y="26445"/>
                      </a:lnTo>
                      <a:lnTo>
                        <a:pt x="71191" y="27172"/>
                      </a:lnTo>
                      <a:lnTo>
                        <a:pt x="70917" y="27493"/>
                      </a:lnTo>
                      <a:lnTo>
                        <a:pt x="70596" y="27791"/>
                      </a:lnTo>
                      <a:lnTo>
                        <a:pt x="69881" y="28255"/>
                      </a:lnTo>
                      <a:lnTo>
                        <a:pt x="69083" y="28565"/>
                      </a:lnTo>
                      <a:lnTo>
                        <a:pt x="68238" y="28708"/>
                      </a:lnTo>
                      <a:lnTo>
                        <a:pt x="67809" y="28696"/>
                      </a:lnTo>
                      <a:lnTo>
                        <a:pt x="67464" y="28696"/>
                      </a:lnTo>
                      <a:lnTo>
                        <a:pt x="66809" y="28589"/>
                      </a:lnTo>
                      <a:lnTo>
                        <a:pt x="66166" y="28374"/>
                      </a:lnTo>
                      <a:lnTo>
                        <a:pt x="65583" y="28053"/>
                      </a:lnTo>
                      <a:lnTo>
                        <a:pt x="65309" y="27850"/>
                      </a:lnTo>
                      <a:lnTo>
                        <a:pt x="65059" y="27636"/>
                      </a:lnTo>
                      <a:lnTo>
                        <a:pt x="64630" y="27184"/>
                      </a:lnTo>
                      <a:lnTo>
                        <a:pt x="64249" y="26684"/>
                      </a:lnTo>
                      <a:lnTo>
                        <a:pt x="63928" y="26136"/>
                      </a:lnTo>
                      <a:lnTo>
                        <a:pt x="63809" y="25850"/>
                      </a:lnTo>
                      <a:lnTo>
                        <a:pt x="60749" y="27112"/>
                      </a:lnTo>
                      <a:lnTo>
                        <a:pt x="60975" y="27600"/>
                      </a:lnTo>
                      <a:lnTo>
                        <a:pt x="61523" y="28517"/>
                      </a:lnTo>
                      <a:lnTo>
                        <a:pt x="62166" y="29339"/>
                      </a:lnTo>
                      <a:lnTo>
                        <a:pt x="62928" y="30077"/>
                      </a:lnTo>
                      <a:lnTo>
                        <a:pt x="63344" y="30410"/>
                      </a:lnTo>
                      <a:lnTo>
                        <a:pt x="63833" y="30756"/>
                      </a:lnTo>
                      <a:lnTo>
                        <a:pt x="64892" y="31303"/>
                      </a:lnTo>
                      <a:lnTo>
                        <a:pt x="66023" y="31660"/>
                      </a:lnTo>
                      <a:lnTo>
                        <a:pt x="67202" y="31827"/>
                      </a:lnTo>
                      <a:lnTo>
                        <a:pt x="68178" y="31827"/>
                      </a:lnTo>
                      <a:lnTo>
                        <a:pt x="68929" y="31780"/>
                      </a:lnTo>
                      <a:lnTo>
                        <a:pt x="69667" y="31660"/>
                      </a:lnTo>
                      <a:lnTo>
                        <a:pt x="70381" y="31470"/>
                      </a:lnTo>
                      <a:lnTo>
                        <a:pt x="71072" y="31196"/>
                      </a:lnTo>
                      <a:lnTo>
                        <a:pt x="71739" y="30875"/>
                      </a:lnTo>
                      <a:lnTo>
                        <a:pt x="72370" y="30470"/>
                      </a:lnTo>
                      <a:lnTo>
                        <a:pt x="72965" y="30005"/>
                      </a:lnTo>
                      <a:lnTo>
                        <a:pt x="73239" y="29755"/>
                      </a:lnTo>
                      <a:lnTo>
                        <a:pt x="73501" y="29493"/>
                      </a:lnTo>
                      <a:lnTo>
                        <a:pt x="73965" y="28910"/>
                      </a:lnTo>
                      <a:lnTo>
                        <a:pt x="74358" y="28267"/>
                      </a:lnTo>
                      <a:lnTo>
                        <a:pt x="74691" y="27553"/>
                      </a:lnTo>
                      <a:lnTo>
                        <a:pt x="74965" y="26767"/>
                      </a:lnTo>
                      <a:lnTo>
                        <a:pt x="75156" y="25933"/>
                      </a:lnTo>
                      <a:lnTo>
                        <a:pt x="75299" y="25017"/>
                      </a:lnTo>
                      <a:lnTo>
                        <a:pt x="75358" y="24040"/>
                      </a:lnTo>
                      <a:lnTo>
                        <a:pt x="75370" y="23528"/>
                      </a:lnTo>
                      <a:lnTo>
                        <a:pt x="75370" y="9240"/>
                      </a:lnTo>
                      <a:lnTo>
                        <a:pt x="72048" y="9240"/>
                      </a:lnTo>
                      <a:lnTo>
                        <a:pt x="72048" y="10538"/>
                      </a:lnTo>
                      <a:lnTo>
                        <a:pt x="71929" y="10538"/>
                      </a:lnTo>
                      <a:lnTo>
                        <a:pt x="71750" y="10336"/>
                      </a:lnTo>
                      <a:lnTo>
                        <a:pt x="71358" y="9967"/>
                      </a:lnTo>
                      <a:lnTo>
                        <a:pt x="70917" y="9645"/>
                      </a:lnTo>
                      <a:lnTo>
                        <a:pt x="70453" y="9383"/>
                      </a:lnTo>
                      <a:lnTo>
                        <a:pt x="70203" y="9276"/>
                      </a:lnTo>
                      <a:lnTo>
                        <a:pt x="69905" y="9145"/>
                      </a:lnTo>
                      <a:lnTo>
                        <a:pt x="69310" y="8955"/>
                      </a:lnTo>
                      <a:lnTo>
                        <a:pt x="68690" y="8824"/>
                      </a:lnTo>
                      <a:lnTo>
                        <a:pt x="68059" y="8764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17" name="Google Shape;217;p37"/>
                <p:cNvGrpSpPr/>
                <p:nvPr/>
              </p:nvGrpSpPr>
              <p:grpSpPr>
                <a:xfrm>
                  <a:off x="2430564" y="1427610"/>
                  <a:ext cx="644078" cy="193336"/>
                  <a:chOff x="2430564" y="1427610"/>
                  <a:chExt cx="644078" cy="193336"/>
                </a:xfrm>
              </p:grpSpPr>
              <p:sp>
                <p:nvSpPr>
                  <p:cNvPr id="218" name="Google Shape;218;p37"/>
                  <p:cNvSpPr/>
                  <p:nvPr/>
                </p:nvSpPr>
                <p:spPr>
                  <a:xfrm>
                    <a:off x="2430564" y="1427610"/>
                    <a:ext cx="169444" cy="193336"/>
                  </a:xfrm>
                  <a:custGeom>
                    <a:rect b="b" l="l" r="r" t="t"/>
                    <a:pathLst>
                      <a:path extrusionOk="0" h="22553" w="19766">
                        <a:moveTo>
                          <a:pt x="10765" y="1"/>
                        </a:moveTo>
                        <a:lnTo>
                          <a:pt x="10193" y="25"/>
                        </a:lnTo>
                        <a:lnTo>
                          <a:pt x="9086" y="156"/>
                        </a:lnTo>
                        <a:lnTo>
                          <a:pt x="8014" y="406"/>
                        </a:lnTo>
                        <a:lnTo>
                          <a:pt x="6978" y="751"/>
                        </a:lnTo>
                        <a:lnTo>
                          <a:pt x="6002" y="1192"/>
                        </a:lnTo>
                        <a:lnTo>
                          <a:pt x="5085" y="1715"/>
                        </a:lnTo>
                        <a:lnTo>
                          <a:pt x="4216" y="2335"/>
                        </a:lnTo>
                        <a:lnTo>
                          <a:pt x="3418" y="3025"/>
                        </a:lnTo>
                        <a:lnTo>
                          <a:pt x="2692" y="3787"/>
                        </a:lnTo>
                        <a:lnTo>
                          <a:pt x="2037" y="4621"/>
                        </a:lnTo>
                        <a:lnTo>
                          <a:pt x="1453" y="5514"/>
                        </a:lnTo>
                        <a:lnTo>
                          <a:pt x="977" y="6466"/>
                        </a:lnTo>
                        <a:lnTo>
                          <a:pt x="572" y="7466"/>
                        </a:lnTo>
                        <a:lnTo>
                          <a:pt x="275" y="8502"/>
                        </a:lnTo>
                        <a:lnTo>
                          <a:pt x="84" y="9586"/>
                        </a:lnTo>
                        <a:lnTo>
                          <a:pt x="1" y="10693"/>
                        </a:lnTo>
                        <a:lnTo>
                          <a:pt x="1" y="11265"/>
                        </a:lnTo>
                        <a:lnTo>
                          <a:pt x="1" y="11729"/>
                        </a:lnTo>
                        <a:lnTo>
                          <a:pt x="13" y="12300"/>
                        </a:lnTo>
                        <a:lnTo>
                          <a:pt x="144" y="13408"/>
                        </a:lnTo>
                        <a:lnTo>
                          <a:pt x="382" y="14479"/>
                        </a:lnTo>
                        <a:lnTo>
                          <a:pt x="727" y="15503"/>
                        </a:lnTo>
                        <a:lnTo>
                          <a:pt x="1168" y="16480"/>
                        </a:lnTo>
                        <a:lnTo>
                          <a:pt x="1692" y="17408"/>
                        </a:lnTo>
                        <a:lnTo>
                          <a:pt x="2299" y="18278"/>
                        </a:lnTo>
                        <a:lnTo>
                          <a:pt x="2977" y="19087"/>
                        </a:lnTo>
                        <a:lnTo>
                          <a:pt x="3740" y="19814"/>
                        </a:lnTo>
                        <a:lnTo>
                          <a:pt x="4573" y="20480"/>
                        </a:lnTo>
                        <a:lnTo>
                          <a:pt x="5466" y="21052"/>
                        </a:lnTo>
                        <a:lnTo>
                          <a:pt x="6407" y="21552"/>
                        </a:lnTo>
                        <a:lnTo>
                          <a:pt x="7407" y="21945"/>
                        </a:lnTo>
                        <a:lnTo>
                          <a:pt x="8443" y="22254"/>
                        </a:lnTo>
                        <a:lnTo>
                          <a:pt x="9526" y="22457"/>
                        </a:lnTo>
                        <a:lnTo>
                          <a:pt x="10634" y="22552"/>
                        </a:lnTo>
                        <a:lnTo>
                          <a:pt x="11205" y="22552"/>
                        </a:lnTo>
                        <a:lnTo>
                          <a:pt x="11836" y="22540"/>
                        </a:lnTo>
                        <a:lnTo>
                          <a:pt x="13074" y="22409"/>
                        </a:lnTo>
                        <a:lnTo>
                          <a:pt x="14301" y="22147"/>
                        </a:lnTo>
                        <a:lnTo>
                          <a:pt x="15480" y="21742"/>
                        </a:lnTo>
                        <a:lnTo>
                          <a:pt x="16063" y="21492"/>
                        </a:lnTo>
                        <a:lnTo>
                          <a:pt x="16587" y="21242"/>
                        </a:lnTo>
                        <a:lnTo>
                          <a:pt x="17599" y="20647"/>
                        </a:lnTo>
                        <a:lnTo>
                          <a:pt x="18528" y="19933"/>
                        </a:lnTo>
                        <a:lnTo>
                          <a:pt x="19373" y="19123"/>
                        </a:lnTo>
                        <a:lnTo>
                          <a:pt x="19766" y="18682"/>
                        </a:lnTo>
                        <a:lnTo>
                          <a:pt x="17825" y="16742"/>
                        </a:lnTo>
                        <a:lnTo>
                          <a:pt x="17516" y="17111"/>
                        </a:lnTo>
                        <a:lnTo>
                          <a:pt x="16837" y="17789"/>
                        </a:lnTo>
                        <a:lnTo>
                          <a:pt x="16087" y="18373"/>
                        </a:lnTo>
                        <a:lnTo>
                          <a:pt x="15289" y="18873"/>
                        </a:lnTo>
                        <a:lnTo>
                          <a:pt x="14432" y="19278"/>
                        </a:lnTo>
                        <a:lnTo>
                          <a:pt x="13551" y="19587"/>
                        </a:lnTo>
                        <a:lnTo>
                          <a:pt x="12622" y="19790"/>
                        </a:lnTo>
                        <a:lnTo>
                          <a:pt x="11669" y="19897"/>
                        </a:lnTo>
                        <a:lnTo>
                          <a:pt x="10776" y="19897"/>
                        </a:lnTo>
                        <a:lnTo>
                          <a:pt x="9943" y="19837"/>
                        </a:lnTo>
                        <a:lnTo>
                          <a:pt x="9133" y="19683"/>
                        </a:lnTo>
                        <a:lnTo>
                          <a:pt x="8347" y="19468"/>
                        </a:lnTo>
                        <a:lnTo>
                          <a:pt x="7585" y="19159"/>
                        </a:lnTo>
                        <a:lnTo>
                          <a:pt x="6871" y="18778"/>
                        </a:lnTo>
                        <a:lnTo>
                          <a:pt x="6180" y="18325"/>
                        </a:lnTo>
                        <a:lnTo>
                          <a:pt x="5537" y="17813"/>
                        </a:lnTo>
                        <a:lnTo>
                          <a:pt x="5240" y="17516"/>
                        </a:lnTo>
                        <a:lnTo>
                          <a:pt x="4942" y="17218"/>
                        </a:lnTo>
                        <a:lnTo>
                          <a:pt x="4406" y="16575"/>
                        </a:lnTo>
                        <a:lnTo>
                          <a:pt x="3954" y="15884"/>
                        </a:lnTo>
                        <a:lnTo>
                          <a:pt x="3573" y="15158"/>
                        </a:lnTo>
                        <a:lnTo>
                          <a:pt x="3275" y="14372"/>
                        </a:lnTo>
                        <a:lnTo>
                          <a:pt x="3049" y="13551"/>
                        </a:lnTo>
                        <a:lnTo>
                          <a:pt x="2894" y="12682"/>
                        </a:lnTo>
                        <a:lnTo>
                          <a:pt x="2823" y="11765"/>
                        </a:lnTo>
                        <a:lnTo>
                          <a:pt x="2811" y="11288"/>
                        </a:lnTo>
                        <a:lnTo>
                          <a:pt x="2823" y="10800"/>
                        </a:lnTo>
                        <a:lnTo>
                          <a:pt x="2894" y="9883"/>
                        </a:lnTo>
                        <a:lnTo>
                          <a:pt x="3049" y="9014"/>
                        </a:lnTo>
                        <a:lnTo>
                          <a:pt x="3275" y="8193"/>
                        </a:lnTo>
                        <a:lnTo>
                          <a:pt x="3585" y="7407"/>
                        </a:lnTo>
                        <a:lnTo>
                          <a:pt x="3954" y="6681"/>
                        </a:lnTo>
                        <a:lnTo>
                          <a:pt x="4418" y="5990"/>
                        </a:lnTo>
                        <a:lnTo>
                          <a:pt x="4942" y="5347"/>
                        </a:lnTo>
                        <a:lnTo>
                          <a:pt x="5240" y="5049"/>
                        </a:lnTo>
                        <a:lnTo>
                          <a:pt x="5537" y="4752"/>
                        </a:lnTo>
                        <a:lnTo>
                          <a:pt x="6180" y="4240"/>
                        </a:lnTo>
                        <a:lnTo>
                          <a:pt x="6871" y="3787"/>
                        </a:lnTo>
                        <a:lnTo>
                          <a:pt x="7597" y="3406"/>
                        </a:lnTo>
                        <a:lnTo>
                          <a:pt x="8359" y="3097"/>
                        </a:lnTo>
                        <a:lnTo>
                          <a:pt x="9145" y="2882"/>
                        </a:lnTo>
                        <a:lnTo>
                          <a:pt x="9955" y="2728"/>
                        </a:lnTo>
                        <a:lnTo>
                          <a:pt x="10776" y="2668"/>
                        </a:lnTo>
                        <a:lnTo>
                          <a:pt x="11193" y="2668"/>
                        </a:lnTo>
                        <a:lnTo>
                          <a:pt x="11622" y="2656"/>
                        </a:lnTo>
                        <a:lnTo>
                          <a:pt x="12479" y="2716"/>
                        </a:lnTo>
                        <a:lnTo>
                          <a:pt x="13324" y="2882"/>
                        </a:lnTo>
                        <a:lnTo>
                          <a:pt x="14134" y="3144"/>
                        </a:lnTo>
                        <a:lnTo>
                          <a:pt x="14896" y="3501"/>
                        </a:lnTo>
                        <a:lnTo>
                          <a:pt x="15622" y="3942"/>
                        </a:lnTo>
                        <a:lnTo>
                          <a:pt x="16301" y="4466"/>
                        </a:lnTo>
                        <a:lnTo>
                          <a:pt x="16908" y="5073"/>
                        </a:lnTo>
                        <a:lnTo>
                          <a:pt x="17194" y="5407"/>
                        </a:lnTo>
                        <a:lnTo>
                          <a:pt x="19123" y="3525"/>
                        </a:lnTo>
                        <a:lnTo>
                          <a:pt x="18742" y="3097"/>
                        </a:lnTo>
                        <a:lnTo>
                          <a:pt x="17920" y="2323"/>
                        </a:lnTo>
                        <a:lnTo>
                          <a:pt x="17027" y="1656"/>
                        </a:lnTo>
                        <a:lnTo>
                          <a:pt x="16075" y="1096"/>
                        </a:lnTo>
                        <a:lnTo>
                          <a:pt x="15051" y="644"/>
                        </a:lnTo>
                        <a:lnTo>
                          <a:pt x="13991" y="311"/>
                        </a:lnTo>
                        <a:lnTo>
                          <a:pt x="12896" y="84"/>
                        </a:lnTo>
                        <a:lnTo>
                          <a:pt x="11777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9" name="Google Shape;219;p37"/>
                  <p:cNvSpPr/>
                  <p:nvPr/>
                </p:nvSpPr>
                <p:spPr>
                  <a:xfrm>
                    <a:off x="2621028" y="1431699"/>
                    <a:ext cx="23797" cy="185055"/>
                  </a:xfrm>
                  <a:custGeom>
                    <a:rect b="b" l="l" r="r" t="t"/>
                    <a:pathLst>
                      <a:path extrusionOk="0" h="21587" w="2776">
                        <a:moveTo>
                          <a:pt x="1" y="0"/>
                        </a:moveTo>
                        <a:lnTo>
                          <a:pt x="1" y="21587"/>
                        </a:lnTo>
                        <a:lnTo>
                          <a:pt x="2775" y="21587"/>
                        </a:lnTo>
                        <a:lnTo>
                          <a:pt x="2775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" name="Google Shape;220;p37"/>
                  <p:cNvSpPr/>
                  <p:nvPr/>
                </p:nvSpPr>
                <p:spPr>
                  <a:xfrm>
                    <a:off x="2665228" y="1485997"/>
                    <a:ext cx="130353" cy="134845"/>
                  </a:xfrm>
                  <a:custGeom>
                    <a:rect b="b" l="l" r="r" t="t"/>
                    <a:pathLst>
                      <a:path extrusionOk="0" h="15730" w="15206">
                        <a:moveTo>
                          <a:pt x="7287" y="2537"/>
                        </a:moveTo>
                        <a:lnTo>
                          <a:pt x="8180" y="2560"/>
                        </a:lnTo>
                        <a:lnTo>
                          <a:pt x="9061" y="2763"/>
                        </a:lnTo>
                        <a:lnTo>
                          <a:pt x="9895" y="3120"/>
                        </a:lnTo>
                        <a:lnTo>
                          <a:pt x="10657" y="3656"/>
                        </a:lnTo>
                        <a:lnTo>
                          <a:pt x="10990" y="4001"/>
                        </a:lnTo>
                        <a:lnTo>
                          <a:pt x="11348" y="4394"/>
                        </a:lnTo>
                        <a:lnTo>
                          <a:pt x="11919" y="5299"/>
                        </a:lnTo>
                        <a:lnTo>
                          <a:pt x="12288" y="6287"/>
                        </a:lnTo>
                        <a:lnTo>
                          <a:pt x="12455" y="7335"/>
                        </a:lnTo>
                        <a:lnTo>
                          <a:pt x="12455" y="7871"/>
                        </a:lnTo>
                        <a:lnTo>
                          <a:pt x="12455" y="8395"/>
                        </a:lnTo>
                        <a:lnTo>
                          <a:pt x="12288" y="9442"/>
                        </a:lnTo>
                        <a:lnTo>
                          <a:pt x="11907" y="10431"/>
                        </a:lnTo>
                        <a:lnTo>
                          <a:pt x="11348" y="11336"/>
                        </a:lnTo>
                        <a:lnTo>
                          <a:pt x="10990" y="11740"/>
                        </a:lnTo>
                        <a:lnTo>
                          <a:pt x="10895" y="11836"/>
                        </a:lnTo>
                        <a:lnTo>
                          <a:pt x="10800" y="11931"/>
                        </a:lnTo>
                        <a:lnTo>
                          <a:pt x="10443" y="12241"/>
                        </a:lnTo>
                        <a:lnTo>
                          <a:pt x="9645" y="12729"/>
                        </a:lnTo>
                        <a:lnTo>
                          <a:pt x="8800" y="13050"/>
                        </a:lnTo>
                        <a:lnTo>
                          <a:pt x="7907" y="13193"/>
                        </a:lnTo>
                        <a:lnTo>
                          <a:pt x="7013" y="13169"/>
                        </a:lnTo>
                        <a:lnTo>
                          <a:pt x="6144" y="12967"/>
                        </a:lnTo>
                        <a:lnTo>
                          <a:pt x="5311" y="12610"/>
                        </a:lnTo>
                        <a:lnTo>
                          <a:pt x="4549" y="12074"/>
                        </a:lnTo>
                        <a:lnTo>
                          <a:pt x="4204" y="11740"/>
                        </a:lnTo>
                        <a:lnTo>
                          <a:pt x="3858" y="11336"/>
                        </a:lnTo>
                        <a:lnTo>
                          <a:pt x="3299" y="10431"/>
                        </a:lnTo>
                        <a:lnTo>
                          <a:pt x="2918" y="9442"/>
                        </a:lnTo>
                        <a:lnTo>
                          <a:pt x="2751" y="8395"/>
                        </a:lnTo>
                        <a:lnTo>
                          <a:pt x="2751" y="7871"/>
                        </a:lnTo>
                        <a:lnTo>
                          <a:pt x="2739" y="7335"/>
                        </a:lnTo>
                        <a:lnTo>
                          <a:pt x="2918" y="6287"/>
                        </a:lnTo>
                        <a:lnTo>
                          <a:pt x="3287" y="5299"/>
                        </a:lnTo>
                        <a:lnTo>
                          <a:pt x="3846" y="4394"/>
                        </a:lnTo>
                        <a:lnTo>
                          <a:pt x="4204" y="4001"/>
                        </a:lnTo>
                        <a:lnTo>
                          <a:pt x="4299" y="3894"/>
                        </a:lnTo>
                        <a:lnTo>
                          <a:pt x="4406" y="3799"/>
                        </a:lnTo>
                        <a:lnTo>
                          <a:pt x="4763" y="3489"/>
                        </a:lnTo>
                        <a:lnTo>
                          <a:pt x="5549" y="3001"/>
                        </a:lnTo>
                        <a:lnTo>
                          <a:pt x="6406" y="2680"/>
                        </a:lnTo>
                        <a:lnTo>
                          <a:pt x="7287" y="2537"/>
                        </a:lnTo>
                        <a:close/>
                        <a:moveTo>
                          <a:pt x="7240" y="1"/>
                        </a:moveTo>
                        <a:lnTo>
                          <a:pt x="6502" y="72"/>
                        </a:lnTo>
                        <a:lnTo>
                          <a:pt x="5775" y="215"/>
                        </a:lnTo>
                        <a:lnTo>
                          <a:pt x="5061" y="417"/>
                        </a:lnTo>
                        <a:lnTo>
                          <a:pt x="4358" y="703"/>
                        </a:lnTo>
                        <a:lnTo>
                          <a:pt x="3692" y="1048"/>
                        </a:lnTo>
                        <a:lnTo>
                          <a:pt x="3049" y="1477"/>
                        </a:lnTo>
                        <a:lnTo>
                          <a:pt x="2441" y="1965"/>
                        </a:lnTo>
                        <a:lnTo>
                          <a:pt x="2156" y="2239"/>
                        </a:lnTo>
                        <a:lnTo>
                          <a:pt x="1882" y="2525"/>
                        </a:lnTo>
                        <a:lnTo>
                          <a:pt x="1405" y="3144"/>
                        </a:lnTo>
                        <a:lnTo>
                          <a:pt x="1001" y="3799"/>
                        </a:lnTo>
                        <a:lnTo>
                          <a:pt x="655" y="4489"/>
                        </a:lnTo>
                        <a:lnTo>
                          <a:pt x="381" y="5204"/>
                        </a:lnTo>
                        <a:lnTo>
                          <a:pt x="191" y="5942"/>
                        </a:lnTo>
                        <a:lnTo>
                          <a:pt x="60" y="6704"/>
                        </a:lnTo>
                        <a:lnTo>
                          <a:pt x="0" y="7478"/>
                        </a:lnTo>
                        <a:lnTo>
                          <a:pt x="12" y="7871"/>
                        </a:lnTo>
                        <a:lnTo>
                          <a:pt x="0" y="8252"/>
                        </a:lnTo>
                        <a:lnTo>
                          <a:pt x="60" y="9026"/>
                        </a:lnTo>
                        <a:lnTo>
                          <a:pt x="191" y="9788"/>
                        </a:lnTo>
                        <a:lnTo>
                          <a:pt x="393" y="10526"/>
                        </a:lnTo>
                        <a:lnTo>
                          <a:pt x="667" y="11240"/>
                        </a:lnTo>
                        <a:lnTo>
                          <a:pt x="1012" y="11931"/>
                        </a:lnTo>
                        <a:lnTo>
                          <a:pt x="1417" y="12586"/>
                        </a:lnTo>
                        <a:lnTo>
                          <a:pt x="1894" y="13205"/>
                        </a:lnTo>
                        <a:lnTo>
                          <a:pt x="2156" y="13491"/>
                        </a:lnTo>
                        <a:lnTo>
                          <a:pt x="2441" y="13765"/>
                        </a:lnTo>
                        <a:lnTo>
                          <a:pt x="3049" y="14253"/>
                        </a:lnTo>
                        <a:lnTo>
                          <a:pt x="3692" y="14681"/>
                        </a:lnTo>
                        <a:lnTo>
                          <a:pt x="4358" y="15027"/>
                        </a:lnTo>
                        <a:lnTo>
                          <a:pt x="5061" y="15312"/>
                        </a:lnTo>
                        <a:lnTo>
                          <a:pt x="5775" y="15515"/>
                        </a:lnTo>
                        <a:lnTo>
                          <a:pt x="6502" y="15658"/>
                        </a:lnTo>
                        <a:lnTo>
                          <a:pt x="7240" y="15729"/>
                        </a:lnTo>
                        <a:lnTo>
                          <a:pt x="7978" y="15729"/>
                        </a:lnTo>
                        <a:lnTo>
                          <a:pt x="8716" y="15658"/>
                        </a:lnTo>
                        <a:lnTo>
                          <a:pt x="9442" y="15515"/>
                        </a:lnTo>
                        <a:lnTo>
                          <a:pt x="10157" y="15312"/>
                        </a:lnTo>
                        <a:lnTo>
                          <a:pt x="10859" y="15027"/>
                        </a:lnTo>
                        <a:lnTo>
                          <a:pt x="11526" y="14681"/>
                        </a:lnTo>
                        <a:lnTo>
                          <a:pt x="12169" y="14253"/>
                        </a:lnTo>
                        <a:lnTo>
                          <a:pt x="12776" y="13765"/>
                        </a:lnTo>
                        <a:lnTo>
                          <a:pt x="13062" y="13491"/>
                        </a:lnTo>
                        <a:lnTo>
                          <a:pt x="13324" y="13205"/>
                        </a:lnTo>
                        <a:lnTo>
                          <a:pt x="13800" y="12586"/>
                        </a:lnTo>
                        <a:lnTo>
                          <a:pt x="14217" y="11931"/>
                        </a:lnTo>
                        <a:lnTo>
                          <a:pt x="14550" y="11240"/>
                        </a:lnTo>
                        <a:lnTo>
                          <a:pt x="14824" y="10526"/>
                        </a:lnTo>
                        <a:lnTo>
                          <a:pt x="15027" y="9788"/>
                        </a:lnTo>
                        <a:lnTo>
                          <a:pt x="15158" y="9026"/>
                        </a:lnTo>
                        <a:lnTo>
                          <a:pt x="15205" y="8252"/>
                        </a:lnTo>
                        <a:lnTo>
                          <a:pt x="15205" y="7871"/>
                        </a:lnTo>
                        <a:lnTo>
                          <a:pt x="15205" y="7478"/>
                        </a:lnTo>
                        <a:lnTo>
                          <a:pt x="15158" y="6704"/>
                        </a:lnTo>
                        <a:lnTo>
                          <a:pt x="15027" y="5942"/>
                        </a:lnTo>
                        <a:lnTo>
                          <a:pt x="14824" y="5204"/>
                        </a:lnTo>
                        <a:lnTo>
                          <a:pt x="14550" y="4489"/>
                        </a:lnTo>
                        <a:lnTo>
                          <a:pt x="14205" y="3799"/>
                        </a:lnTo>
                        <a:lnTo>
                          <a:pt x="13800" y="3144"/>
                        </a:lnTo>
                        <a:lnTo>
                          <a:pt x="13324" y="2525"/>
                        </a:lnTo>
                        <a:lnTo>
                          <a:pt x="13062" y="2239"/>
                        </a:lnTo>
                        <a:lnTo>
                          <a:pt x="12776" y="1965"/>
                        </a:lnTo>
                        <a:lnTo>
                          <a:pt x="12169" y="1477"/>
                        </a:lnTo>
                        <a:lnTo>
                          <a:pt x="11526" y="1048"/>
                        </a:lnTo>
                        <a:lnTo>
                          <a:pt x="10859" y="703"/>
                        </a:lnTo>
                        <a:lnTo>
                          <a:pt x="10157" y="417"/>
                        </a:lnTo>
                        <a:lnTo>
                          <a:pt x="9442" y="215"/>
                        </a:lnTo>
                        <a:lnTo>
                          <a:pt x="8716" y="72"/>
                        </a:lnTo>
                        <a:lnTo>
                          <a:pt x="7978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1" name="Google Shape;221;p37"/>
                  <p:cNvSpPr/>
                  <p:nvPr/>
                </p:nvSpPr>
                <p:spPr>
                  <a:xfrm>
                    <a:off x="2814758" y="1490181"/>
                    <a:ext cx="112291" cy="130662"/>
                  </a:xfrm>
                  <a:custGeom>
                    <a:rect b="b" l="l" r="r" t="t"/>
                    <a:pathLst>
                      <a:path extrusionOk="0" h="15242" w="13099">
                        <a:moveTo>
                          <a:pt x="1" y="1"/>
                        </a:moveTo>
                        <a:lnTo>
                          <a:pt x="1" y="9014"/>
                        </a:lnTo>
                        <a:lnTo>
                          <a:pt x="25" y="9717"/>
                        </a:lnTo>
                        <a:lnTo>
                          <a:pt x="215" y="10979"/>
                        </a:lnTo>
                        <a:lnTo>
                          <a:pt x="572" y="12110"/>
                        </a:lnTo>
                        <a:lnTo>
                          <a:pt x="965" y="12860"/>
                        </a:lnTo>
                        <a:lnTo>
                          <a:pt x="1275" y="13324"/>
                        </a:lnTo>
                        <a:lnTo>
                          <a:pt x="1453" y="13539"/>
                        </a:lnTo>
                        <a:lnTo>
                          <a:pt x="1632" y="13741"/>
                        </a:lnTo>
                        <a:lnTo>
                          <a:pt x="2037" y="14122"/>
                        </a:lnTo>
                        <a:lnTo>
                          <a:pt x="2477" y="14432"/>
                        </a:lnTo>
                        <a:lnTo>
                          <a:pt x="2954" y="14705"/>
                        </a:lnTo>
                        <a:lnTo>
                          <a:pt x="3478" y="14908"/>
                        </a:lnTo>
                        <a:lnTo>
                          <a:pt x="4049" y="15075"/>
                        </a:lnTo>
                        <a:lnTo>
                          <a:pt x="4656" y="15182"/>
                        </a:lnTo>
                        <a:lnTo>
                          <a:pt x="5311" y="15229"/>
                        </a:lnTo>
                        <a:lnTo>
                          <a:pt x="5657" y="15241"/>
                        </a:lnTo>
                        <a:lnTo>
                          <a:pt x="6014" y="15229"/>
                        </a:lnTo>
                        <a:lnTo>
                          <a:pt x="6728" y="15134"/>
                        </a:lnTo>
                        <a:lnTo>
                          <a:pt x="7407" y="14944"/>
                        </a:lnTo>
                        <a:lnTo>
                          <a:pt x="8074" y="14670"/>
                        </a:lnTo>
                        <a:lnTo>
                          <a:pt x="8395" y="14491"/>
                        </a:lnTo>
                        <a:lnTo>
                          <a:pt x="8681" y="14324"/>
                        </a:lnTo>
                        <a:lnTo>
                          <a:pt x="9229" y="13943"/>
                        </a:lnTo>
                        <a:lnTo>
                          <a:pt x="9717" y="13491"/>
                        </a:lnTo>
                        <a:lnTo>
                          <a:pt x="10133" y="12991"/>
                        </a:lnTo>
                        <a:lnTo>
                          <a:pt x="10324" y="12705"/>
                        </a:lnTo>
                        <a:lnTo>
                          <a:pt x="10443" y="12705"/>
                        </a:lnTo>
                        <a:lnTo>
                          <a:pt x="10443" y="14765"/>
                        </a:lnTo>
                        <a:lnTo>
                          <a:pt x="13098" y="14765"/>
                        </a:lnTo>
                        <a:lnTo>
                          <a:pt x="13098" y="1"/>
                        </a:lnTo>
                        <a:lnTo>
                          <a:pt x="10312" y="1"/>
                        </a:lnTo>
                        <a:lnTo>
                          <a:pt x="10312" y="8121"/>
                        </a:lnTo>
                        <a:lnTo>
                          <a:pt x="10300" y="8550"/>
                        </a:lnTo>
                        <a:lnTo>
                          <a:pt x="10169" y="9407"/>
                        </a:lnTo>
                        <a:lnTo>
                          <a:pt x="9895" y="10217"/>
                        </a:lnTo>
                        <a:lnTo>
                          <a:pt x="9479" y="10979"/>
                        </a:lnTo>
                        <a:lnTo>
                          <a:pt x="9229" y="11324"/>
                        </a:lnTo>
                        <a:lnTo>
                          <a:pt x="8967" y="11645"/>
                        </a:lnTo>
                        <a:lnTo>
                          <a:pt x="8336" y="12169"/>
                        </a:lnTo>
                        <a:lnTo>
                          <a:pt x="7609" y="12526"/>
                        </a:lnTo>
                        <a:lnTo>
                          <a:pt x="6823" y="12693"/>
                        </a:lnTo>
                        <a:lnTo>
                          <a:pt x="6407" y="12705"/>
                        </a:lnTo>
                        <a:lnTo>
                          <a:pt x="5966" y="12693"/>
                        </a:lnTo>
                        <a:lnTo>
                          <a:pt x="5168" y="12562"/>
                        </a:lnTo>
                        <a:lnTo>
                          <a:pt x="4490" y="12312"/>
                        </a:lnTo>
                        <a:lnTo>
                          <a:pt x="3918" y="11919"/>
                        </a:lnTo>
                        <a:lnTo>
                          <a:pt x="3454" y="11407"/>
                        </a:lnTo>
                        <a:lnTo>
                          <a:pt x="3120" y="10764"/>
                        </a:lnTo>
                        <a:lnTo>
                          <a:pt x="2882" y="9990"/>
                        </a:lnTo>
                        <a:lnTo>
                          <a:pt x="2775" y="9085"/>
                        </a:lnTo>
                        <a:lnTo>
                          <a:pt x="2763" y="8585"/>
                        </a:lnTo>
                        <a:lnTo>
                          <a:pt x="2763" y="1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2" name="Google Shape;222;p37"/>
                  <p:cNvSpPr/>
                  <p:nvPr/>
                </p:nvSpPr>
                <p:spPr>
                  <a:xfrm>
                    <a:off x="2947349" y="1431699"/>
                    <a:ext cx="127293" cy="189247"/>
                  </a:xfrm>
                  <a:custGeom>
                    <a:rect b="b" l="l" r="r" t="t"/>
                    <a:pathLst>
                      <a:path extrusionOk="0" h="22076" w="14849">
                        <a:moveTo>
                          <a:pt x="7240" y="8894"/>
                        </a:moveTo>
                        <a:lnTo>
                          <a:pt x="8097" y="8930"/>
                        </a:lnTo>
                        <a:lnTo>
                          <a:pt x="8955" y="9121"/>
                        </a:lnTo>
                        <a:lnTo>
                          <a:pt x="9752" y="9490"/>
                        </a:lnTo>
                        <a:lnTo>
                          <a:pt x="10491" y="10014"/>
                        </a:lnTo>
                        <a:lnTo>
                          <a:pt x="10812" y="10347"/>
                        </a:lnTo>
                        <a:lnTo>
                          <a:pt x="11157" y="10752"/>
                        </a:lnTo>
                        <a:lnTo>
                          <a:pt x="11693" y="11657"/>
                        </a:lnTo>
                        <a:lnTo>
                          <a:pt x="12038" y="12645"/>
                        </a:lnTo>
                        <a:lnTo>
                          <a:pt x="12193" y="13681"/>
                        </a:lnTo>
                        <a:lnTo>
                          <a:pt x="12181" y="14217"/>
                        </a:lnTo>
                        <a:lnTo>
                          <a:pt x="12193" y="14741"/>
                        </a:lnTo>
                        <a:lnTo>
                          <a:pt x="12038" y="15788"/>
                        </a:lnTo>
                        <a:lnTo>
                          <a:pt x="11693" y="16777"/>
                        </a:lnTo>
                        <a:lnTo>
                          <a:pt x="11157" y="17682"/>
                        </a:lnTo>
                        <a:lnTo>
                          <a:pt x="10812" y="18086"/>
                        </a:lnTo>
                        <a:lnTo>
                          <a:pt x="10479" y="18432"/>
                        </a:lnTo>
                        <a:lnTo>
                          <a:pt x="9717" y="18979"/>
                        </a:lnTo>
                        <a:lnTo>
                          <a:pt x="8871" y="19348"/>
                        </a:lnTo>
                        <a:lnTo>
                          <a:pt x="7954" y="19527"/>
                        </a:lnTo>
                        <a:lnTo>
                          <a:pt x="7478" y="19539"/>
                        </a:lnTo>
                        <a:lnTo>
                          <a:pt x="7014" y="19527"/>
                        </a:lnTo>
                        <a:lnTo>
                          <a:pt x="6097" y="19337"/>
                        </a:lnTo>
                        <a:lnTo>
                          <a:pt x="5252" y="18967"/>
                        </a:lnTo>
                        <a:lnTo>
                          <a:pt x="4501" y="18420"/>
                        </a:lnTo>
                        <a:lnTo>
                          <a:pt x="4180" y="18086"/>
                        </a:lnTo>
                        <a:lnTo>
                          <a:pt x="3835" y="17682"/>
                        </a:lnTo>
                        <a:lnTo>
                          <a:pt x="3287" y="16777"/>
                        </a:lnTo>
                        <a:lnTo>
                          <a:pt x="2930" y="15788"/>
                        </a:lnTo>
                        <a:lnTo>
                          <a:pt x="2775" y="14753"/>
                        </a:lnTo>
                        <a:lnTo>
                          <a:pt x="2787" y="14217"/>
                        </a:lnTo>
                        <a:lnTo>
                          <a:pt x="2775" y="13681"/>
                        </a:lnTo>
                        <a:lnTo>
                          <a:pt x="2930" y="12645"/>
                        </a:lnTo>
                        <a:lnTo>
                          <a:pt x="3287" y="11657"/>
                        </a:lnTo>
                        <a:lnTo>
                          <a:pt x="3835" y="10752"/>
                        </a:lnTo>
                        <a:lnTo>
                          <a:pt x="4180" y="10347"/>
                        </a:lnTo>
                        <a:lnTo>
                          <a:pt x="4299" y="10216"/>
                        </a:lnTo>
                        <a:lnTo>
                          <a:pt x="4430" y="10097"/>
                        </a:lnTo>
                        <a:lnTo>
                          <a:pt x="4775" y="9787"/>
                        </a:lnTo>
                        <a:lnTo>
                          <a:pt x="5549" y="9323"/>
                        </a:lnTo>
                        <a:lnTo>
                          <a:pt x="6371" y="9025"/>
                        </a:lnTo>
                        <a:lnTo>
                          <a:pt x="7240" y="8894"/>
                        </a:lnTo>
                        <a:close/>
                        <a:moveTo>
                          <a:pt x="12074" y="0"/>
                        </a:moveTo>
                        <a:lnTo>
                          <a:pt x="12074" y="6823"/>
                        </a:lnTo>
                        <a:lnTo>
                          <a:pt x="12193" y="8871"/>
                        </a:lnTo>
                        <a:lnTo>
                          <a:pt x="12074" y="8871"/>
                        </a:lnTo>
                        <a:lnTo>
                          <a:pt x="11884" y="8585"/>
                        </a:lnTo>
                        <a:lnTo>
                          <a:pt x="11443" y="8061"/>
                        </a:lnTo>
                        <a:lnTo>
                          <a:pt x="10931" y="7609"/>
                        </a:lnTo>
                        <a:lnTo>
                          <a:pt x="10371" y="7216"/>
                        </a:lnTo>
                        <a:lnTo>
                          <a:pt x="10074" y="7061"/>
                        </a:lnTo>
                        <a:lnTo>
                          <a:pt x="9717" y="6882"/>
                        </a:lnTo>
                        <a:lnTo>
                          <a:pt x="8978" y="6596"/>
                        </a:lnTo>
                        <a:lnTo>
                          <a:pt x="8204" y="6418"/>
                        </a:lnTo>
                        <a:lnTo>
                          <a:pt x="7430" y="6323"/>
                        </a:lnTo>
                        <a:lnTo>
                          <a:pt x="7038" y="6323"/>
                        </a:lnTo>
                        <a:lnTo>
                          <a:pt x="6680" y="6335"/>
                        </a:lnTo>
                        <a:lnTo>
                          <a:pt x="5978" y="6406"/>
                        </a:lnTo>
                        <a:lnTo>
                          <a:pt x="5299" y="6561"/>
                        </a:lnTo>
                        <a:lnTo>
                          <a:pt x="4632" y="6775"/>
                        </a:lnTo>
                        <a:lnTo>
                          <a:pt x="4001" y="7061"/>
                        </a:lnTo>
                        <a:lnTo>
                          <a:pt x="3406" y="7418"/>
                        </a:lnTo>
                        <a:lnTo>
                          <a:pt x="2846" y="7835"/>
                        </a:lnTo>
                        <a:lnTo>
                          <a:pt x="2322" y="8323"/>
                        </a:lnTo>
                        <a:lnTo>
                          <a:pt x="2096" y="8585"/>
                        </a:lnTo>
                        <a:lnTo>
                          <a:pt x="1834" y="8883"/>
                        </a:lnTo>
                        <a:lnTo>
                          <a:pt x="1370" y="9502"/>
                        </a:lnTo>
                        <a:lnTo>
                          <a:pt x="977" y="10145"/>
                        </a:lnTo>
                        <a:lnTo>
                          <a:pt x="644" y="10835"/>
                        </a:lnTo>
                        <a:lnTo>
                          <a:pt x="370" y="11550"/>
                        </a:lnTo>
                        <a:lnTo>
                          <a:pt x="179" y="12288"/>
                        </a:lnTo>
                        <a:lnTo>
                          <a:pt x="48" y="13038"/>
                        </a:lnTo>
                        <a:lnTo>
                          <a:pt x="1" y="13812"/>
                        </a:lnTo>
                        <a:lnTo>
                          <a:pt x="13" y="14205"/>
                        </a:lnTo>
                        <a:lnTo>
                          <a:pt x="1" y="14586"/>
                        </a:lnTo>
                        <a:lnTo>
                          <a:pt x="48" y="15360"/>
                        </a:lnTo>
                        <a:lnTo>
                          <a:pt x="179" y="16110"/>
                        </a:lnTo>
                        <a:lnTo>
                          <a:pt x="370" y="16848"/>
                        </a:lnTo>
                        <a:lnTo>
                          <a:pt x="644" y="17562"/>
                        </a:lnTo>
                        <a:lnTo>
                          <a:pt x="977" y="18253"/>
                        </a:lnTo>
                        <a:lnTo>
                          <a:pt x="1370" y="18896"/>
                        </a:lnTo>
                        <a:lnTo>
                          <a:pt x="1834" y="19515"/>
                        </a:lnTo>
                        <a:lnTo>
                          <a:pt x="2096" y="19813"/>
                        </a:lnTo>
                        <a:lnTo>
                          <a:pt x="2322" y="20075"/>
                        </a:lnTo>
                        <a:lnTo>
                          <a:pt x="2834" y="20563"/>
                        </a:lnTo>
                        <a:lnTo>
                          <a:pt x="3394" y="20980"/>
                        </a:lnTo>
                        <a:lnTo>
                          <a:pt x="4001" y="21337"/>
                        </a:lnTo>
                        <a:lnTo>
                          <a:pt x="4632" y="21623"/>
                        </a:lnTo>
                        <a:lnTo>
                          <a:pt x="5287" y="21837"/>
                        </a:lnTo>
                        <a:lnTo>
                          <a:pt x="5978" y="21992"/>
                        </a:lnTo>
                        <a:lnTo>
                          <a:pt x="6680" y="22063"/>
                        </a:lnTo>
                        <a:lnTo>
                          <a:pt x="7038" y="22075"/>
                        </a:lnTo>
                        <a:lnTo>
                          <a:pt x="7430" y="22075"/>
                        </a:lnTo>
                        <a:lnTo>
                          <a:pt x="8204" y="21980"/>
                        </a:lnTo>
                        <a:lnTo>
                          <a:pt x="8978" y="21801"/>
                        </a:lnTo>
                        <a:lnTo>
                          <a:pt x="9717" y="21515"/>
                        </a:lnTo>
                        <a:lnTo>
                          <a:pt x="10074" y="21349"/>
                        </a:lnTo>
                        <a:lnTo>
                          <a:pt x="10371" y="21182"/>
                        </a:lnTo>
                        <a:lnTo>
                          <a:pt x="10931" y="20789"/>
                        </a:lnTo>
                        <a:lnTo>
                          <a:pt x="11443" y="20337"/>
                        </a:lnTo>
                        <a:lnTo>
                          <a:pt x="11884" y="19813"/>
                        </a:lnTo>
                        <a:lnTo>
                          <a:pt x="12074" y="19527"/>
                        </a:lnTo>
                        <a:lnTo>
                          <a:pt x="12193" y="19527"/>
                        </a:lnTo>
                        <a:lnTo>
                          <a:pt x="12193" y="21587"/>
                        </a:lnTo>
                        <a:lnTo>
                          <a:pt x="14848" y="21587"/>
                        </a:lnTo>
                        <a:lnTo>
                          <a:pt x="14848" y="0"/>
                        </a:lnTo>
                        <a:close/>
                      </a:path>
                    </a:pathLst>
                  </a:custGeom>
                  <a:solidFill>
                    <a:srgbClr val="5F636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sp>
          <p:nvSpPr>
            <p:cNvPr id="223" name="Google Shape;223;p37"/>
            <p:cNvSpPr/>
            <p:nvPr/>
          </p:nvSpPr>
          <p:spPr>
            <a:xfrm flipH="1" rot="10800000">
              <a:off x="831227" y="1197994"/>
              <a:ext cx="2449800" cy="6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p37"/>
          <p:cNvSpPr txBox="1"/>
          <p:nvPr>
            <p:ph type="title"/>
          </p:nvPr>
        </p:nvSpPr>
        <p:spPr>
          <a:xfrm>
            <a:off x="685800" y="1133400"/>
            <a:ext cx="3048000" cy="18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733800" y="1209600"/>
            <a:ext cx="1524000" cy="30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6" name="Google Shape;226;p37"/>
          <p:cNvSpPr txBox="1"/>
          <p:nvPr>
            <p:ph idx="2" type="body"/>
          </p:nvPr>
        </p:nvSpPr>
        <p:spPr>
          <a:xfrm>
            <a:off x="5257800" y="1209600"/>
            <a:ext cx="1524000" cy="30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37"/>
          <p:cNvSpPr txBox="1"/>
          <p:nvPr>
            <p:ph idx="3" type="body"/>
          </p:nvPr>
        </p:nvSpPr>
        <p:spPr>
          <a:xfrm>
            <a:off x="6781800" y="1209600"/>
            <a:ext cx="1524000" cy="30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Hashtag Only">
  <p:cSld name="CUSTOM_3_1_1_1_1_1_1_1_1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8"/>
          <p:cNvGrpSpPr/>
          <p:nvPr/>
        </p:nvGrpSpPr>
        <p:grpSpPr>
          <a:xfrm>
            <a:off x="6684264" y="4527445"/>
            <a:ext cx="2002746" cy="301199"/>
            <a:chOff x="6684264" y="4386750"/>
            <a:chExt cx="2002746" cy="301199"/>
          </a:xfrm>
        </p:grpSpPr>
        <p:pic>
          <p:nvPicPr>
            <p:cNvPr id="230" name="Google Shape;230;p3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13988" y="4386750"/>
              <a:ext cx="373023" cy="301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84264" y="4509606"/>
              <a:ext cx="1342711" cy="151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White">
  <p:cSld name="MAIN_POIN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628"/>
            <a:ext cx="9143999" cy="513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3000" y="4348986"/>
            <a:ext cx="1081475" cy="6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9"/>
          <p:cNvSpPr txBox="1"/>
          <p:nvPr>
            <p:ph idx="12" type="sldNum"/>
          </p:nvPr>
        </p:nvSpPr>
        <p:spPr>
          <a:xfrm>
            <a:off x="8548658" y="4587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</a:defRPr>
            </a:lvl1pPr>
            <a:lvl2pPr lvl="1" rtl="0">
              <a:buNone/>
              <a:defRPr sz="1200">
                <a:solidFill>
                  <a:schemeClr val="dk2"/>
                </a:solidFill>
              </a:defRPr>
            </a:lvl2pPr>
            <a:lvl3pPr lvl="2" rtl="0">
              <a:buNone/>
              <a:defRPr sz="1200">
                <a:solidFill>
                  <a:schemeClr val="dk2"/>
                </a:solidFill>
              </a:defRPr>
            </a:lvl3pPr>
            <a:lvl4pPr lvl="3" rtl="0">
              <a:buNone/>
              <a:defRPr sz="1200">
                <a:solidFill>
                  <a:schemeClr val="dk2"/>
                </a:solidFill>
              </a:defRPr>
            </a:lvl4pPr>
            <a:lvl5pPr lvl="4" rtl="0">
              <a:buNone/>
              <a:defRPr sz="1200">
                <a:solidFill>
                  <a:schemeClr val="dk2"/>
                </a:solidFill>
              </a:defRPr>
            </a:lvl5pPr>
            <a:lvl6pPr lvl="5" rtl="0">
              <a:buNone/>
              <a:defRPr sz="1200">
                <a:solidFill>
                  <a:schemeClr val="dk2"/>
                </a:solidFill>
              </a:defRPr>
            </a:lvl6pPr>
            <a:lvl7pPr lvl="6" rtl="0">
              <a:buNone/>
              <a:defRPr sz="1200">
                <a:solidFill>
                  <a:schemeClr val="dk2"/>
                </a:solidFill>
              </a:defRPr>
            </a:lvl7pPr>
            <a:lvl8pPr lvl="7" rtl="0">
              <a:buNone/>
              <a:defRPr sz="1200">
                <a:solidFill>
                  <a:schemeClr val="dk2"/>
                </a:solidFill>
              </a:defRPr>
            </a:lvl8pPr>
            <a:lvl9pPr lvl="8" rtl="0">
              <a:buNone/>
              <a:defRPr sz="1200"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9"/>
          <p:cNvSpPr txBox="1"/>
          <p:nvPr>
            <p:ph type="ctr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7AAE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7AAE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7AAE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7AAE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7AAE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7AAE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7AAE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7AAE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27AAE1"/>
                </a:solidFill>
              </a:defRPr>
            </a:lvl9pPr>
          </a:lstStyle>
          <a:p/>
        </p:txBody>
      </p:sp>
      <p:sp>
        <p:nvSpPr>
          <p:cNvPr id="237" name="Google Shape;237;p39"/>
          <p:cNvSpPr txBox="1"/>
          <p:nvPr/>
        </p:nvSpPr>
        <p:spPr>
          <a:xfrm>
            <a:off x="311700" y="1125550"/>
            <a:ext cx="6978300" cy="3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180900" y="447950"/>
            <a:ext cx="5867400" cy="755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180900" y="1281950"/>
            <a:ext cx="2808000" cy="3179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" name="Google Shape;241;p40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245" name="Google Shape;245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49" name="Google Shape;249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0" name="Google Shape;25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238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238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238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238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238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238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238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238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torage.googleapis.com/cnd-wasm-tensorjs/index.html" TargetMode="External"/><Relationship Id="rId4" Type="http://schemas.openxmlformats.org/officeDocument/2006/relationships/hyperlink" Target="https://earth.google.com/web/search/Karnavati+University,+Dist,+%3a,+Gandhinagar,+Gujarat/@23.20257596,72.58521932,93.55876923a,0d,60y,357.20270872h,95.3084178t,0r/data=Cp4BGnQSbgolMHgzOTVjMjkwOWYwMmNhZGFmOjB4YzkwOGY0MDc4YTQ5YzJiYRm99QYE3zM3QCEvzikSXSVSQCozS2FybmF2YXRpIFVuaXZlcnNpdHksIERpc3QsIDosIEdhbmRoaW5hZ2FyLCBHdWphcmF0GAEgASImCiQJ-fUPPyg1OUARaCuHlTD2NUAZDVSMku4uU0AhQmd3aIRWUUAiGgoWcExZa01kVkRUdWJ2WV9RR1Qxb09JdxACOgMKATA" TargetMode="External"/><Relationship Id="rId5" Type="http://schemas.openxmlformats.org/officeDocument/2006/relationships/hyperlink" Target="https://photos.google.com/photo/AF1QipMp-x4-DcKJGCxMh45e2sii00wqRF96wXcJkP3F" TargetMode="External"/><Relationship Id="rId6" Type="http://schemas.openxmlformats.org/officeDocument/2006/relationships/hyperlink" Target="https://meet.google.com/jbo-jsft-vzd" TargetMode="External"/><Relationship Id="rId7" Type="http://schemas.openxmlformats.org/officeDocument/2006/relationships/hyperlink" Target="https://docs.google.com/spreadsheets/d/1EDzeaPZ-bPPZa4_5x4eFvwCHEOH8DcNXLygsUiuihX4/edit?gid=0#gid=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linkedin.com/in/harsh-manvar-64a30aa3/" TargetMode="External"/><Relationship Id="rId4" Type="http://schemas.openxmlformats.org/officeDocument/2006/relationships/hyperlink" Target="https://twitter.com/manvar_harsh" TargetMode="External"/><Relationship Id="rId9" Type="http://schemas.openxmlformats.org/officeDocument/2006/relationships/image" Target="../media/image25.png"/><Relationship Id="rId5" Type="http://schemas.openxmlformats.org/officeDocument/2006/relationships/hyperlink" Target="https://medium.com/@harsh.manvar111" TargetMode="External"/><Relationship Id="rId6" Type="http://schemas.openxmlformats.org/officeDocument/2006/relationships/hyperlink" Target="https://github.com/harsh4870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805425" y="1141825"/>
            <a:ext cx="64770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05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Exploring the Future: WASM &amp; Kubernetes New Era Cloud-Native Application Deployment</a:t>
            </a:r>
            <a:endParaRPr b="1" sz="3050"/>
          </a:p>
        </p:txBody>
      </p:sp>
      <p:sp>
        <p:nvSpPr>
          <p:cNvPr id="256" name="Google Shape;256;p43"/>
          <p:cNvSpPr txBox="1"/>
          <p:nvPr/>
        </p:nvSpPr>
        <p:spPr>
          <a:xfrm>
            <a:off x="805425" y="741625"/>
            <a:ext cx="1371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4440125" y="4337550"/>
            <a:ext cx="1143000" cy="21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8" name="Google Shape;258;p43"/>
          <p:cNvSpPr txBox="1"/>
          <p:nvPr/>
        </p:nvSpPr>
        <p:spPr>
          <a:xfrm>
            <a:off x="219275" y="4797200"/>
            <a:ext cx="163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b="1"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th August, 2024</a:t>
            </a:r>
            <a:endParaRPr b="1" sz="1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3" y="4856022"/>
            <a:ext cx="235470" cy="221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3"/>
          <p:cNvPicPr preferRelativeResize="0"/>
          <p:nvPr/>
        </p:nvPicPr>
        <p:blipFill rotWithShape="1">
          <a:blip r:embed="rId4">
            <a:alphaModFix/>
          </a:blip>
          <a:srcRect b="10" l="0" r="0" t="0"/>
          <a:stretch/>
        </p:blipFill>
        <p:spPr>
          <a:xfrm>
            <a:off x="1619106" y="4856022"/>
            <a:ext cx="235470" cy="22106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/>
        </p:nvSpPr>
        <p:spPr>
          <a:xfrm>
            <a:off x="1758547" y="4789558"/>
            <a:ext cx="112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Gandhinagar</a:t>
            </a:r>
            <a:endParaRPr b="1" sz="11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0" y="3985575"/>
            <a:ext cx="35937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155CC"/>
                </a:solidFill>
                <a:latin typeface="Google Sans"/>
                <a:ea typeface="Google Sans"/>
                <a:cs typeface="Google Sans"/>
                <a:sym typeface="Google Sans"/>
              </a:rPr>
              <a:t>Cloud Community Day Gandhinagar</a:t>
            </a:r>
            <a:r>
              <a:rPr b="1" lang="en" sz="2300">
                <a:solidFill>
                  <a:srgbClr val="1155CC"/>
                </a:solidFill>
                <a:latin typeface="Google Sans"/>
                <a:ea typeface="Google Sans"/>
                <a:cs typeface="Google Sans"/>
                <a:sym typeface="Google Sans"/>
              </a:rPr>
              <a:t>’24</a:t>
            </a:r>
            <a:endParaRPr b="1" sz="2300">
              <a:solidFill>
                <a:srgbClr val="1155CC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2"/>
          <p:cNvSpPr txBox="1"/>
          <p:nvPr/>
        </p:nvSpPr>
        <p:spPr>
          <a:xfrm>
            <a:off x="164775" y="3807650"/>
            <a:ext cx="1164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26" name="Google Shape;326;p52"/>
          <p:cNvCxnSpPr/>
          <p:nvPr/>
        </p:nvCxnSpPr>
        <p:spPr>
          <a:xfrm>
            <a:off x="622137" y="1357455"/>
            <a:ext cx="374700" cy="0"/>
          </a:xfrm>
          <a:prstGeom prst="straightConnector1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52"/>
          <p:cNvSpPr txBox="1"/>
          <p:nvPr/>
        </p:nvSpPr>
        <p:spPr>
          <a:xfrm>
            <a:off x="588399" y="570925"/>
            <a:ext cx="3154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2"/>
          <p:cNvSpPr/>
          <p:nvPr/>
        </p:nvSpPr>
        <p:spPr>
          <a:xfrm>
            <a:off x="235400" y="4390225"/>
            <a:ext cx="1247700" cy="31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2"/>
          <p:cNvSpPr/>
          <p:nvPr/>
        </p:nvSpPr>
        <p:spPr>
          <a:xfrm>
            <a:off x="4131275" y="847450"/>
            <a:ext cx="5012700" cy="429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2"/>
          <p:cNvSpPr txBox="1"/>
          <p:nvPr/>
        </p:nvSpPr>
        <p:spPr>
          <a:xfrm>
            <a:off x="3327449" y="258074"/>
            <a:ext cx="6472800" cy="6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Font typeface="Arial"/>
              <a:buNone/>
            </a:pPr>
            <a:r>
              <a:rPr b="0" i="0" lang="en" sz="4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40000">
                <a:solidFill>
                  <a:srgbClr val="FFFFFF"/>
                </a:solidFill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523225" y="1536750"/>
            <a:ext cx="44100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C4043"/>
                </a:solidFill>
              </a:rPr>
              <a:t>Frontend</a:t>
            </a:r>
            <a:endParaRPr b="1" sz="3600">
              <a:solidFill>
                <a:srgbClr val="3C40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C4043"/>
                </a:solidFill>
              </a:rPr>
              <a:t>WASM</a:t>
            </a:r>
            <a:endParaRPr b="1" sz="3600">
              <a:solidFill>
                <a:srgbClr val="3C40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2425"/>
            <a:ext cx="8839200" cy="435107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3"/>
          <p:cNvSpPr txBox="1"/>
          <p:nvPr>
            <p:ph idx="4294967295" type="title"/>
          </p:nvPr>
        </p:nvSpPr>
        <p:spPr>
          <a:xfrm>
            <a:off x="349300" y="133875"/>
            <a:ext cx="71850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02124"/>
                </a:solidFill>
              </a:rPr>
              <a:t>Get better idea</a:t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/>
        </p:nvSpPr>
        <p:spPr>
          <a:xfrm>
            <a:off x="164775" y="3807650"/>
            <a:ext cx="1164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343" name="Google Shape;343;p54"/>
          <p:cNvCxnSpPr/>
          <p:nvPr/>
        </p:nvCxnSpPr>
        <p:spPr>
          <a:xfrm>
            <a:off x="622137" y="1357455"/>
            <a:ext cx="374700" cy="0"/>
          </a:xfrm>
          <a:prstGeom prst="straightConnector1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" name="Google Shape;344;p54"/>
          <p:cNvSpPr txBox="1"/>
          <p:nvPr/>
        </p:nvSpPr>
        <p:spPr>
          <a:xfrm>
            <a:off x="588399" y="570925"/>
            <a:ext cx="3154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0475" lIns="30475" spcFirstLastPara="1" rIns="30475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4"/>
          <p:cNvSpPr/>
          <p:nvPr/>
        </p:nvSpPr>
        <p:spPr>
          <a:xfrm>
            <a:off x="235400" y="4390225"/>
            <a:ext cx="1247700" cy="31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4"/>
          <p:cNvSpPr/>
          <p:nvPr/>
        </p:nvSpPr>
        <p:spPr>
          <a:xfrm>
            <a:off x="4131275" y="847450"/>
            <a:ext cx="5012700" cy="4296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4"/>
          <p:cNvSpPr txBox="1"/>
          <p:nvPr/>
        </p:nvSpPr>
        <p:spPr>
          <a:xfrm>
            <a:off x="3327449" y="258074"/>
            <a:ext cx="6472800" cy="6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0"/>
              <a:buFont typeface="Arial"/>
              <a:buNone/>
            </a:pPr>
            <a:r>
              <a:rPr b="0" i="0" lang="en" sz="4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40000">
                <a:solidFill>
                  <a:srgbClr val="FFFFFF"/>
                </a:solidFill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4"/>
          <p:cNvSpPr txBox="1"/>
          <p:nvPr/>
        </p:nvSpPr>
        <p:spPr>
          <a:xfrm>
            <a:off x="523225" y="1536750"/>
            <a:ext cx="4410000" cy="20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C4043"/>
                </a:solidFill>
              </a:rPr>
              <a:t>WASM in Web</a:t>
            </a:r>
            <a:endParaRPr b="1" sz="3600">
              <a:solidFill>
                <a:srgbClr val="3C404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idx="4294967295" type="title"/>
          </p:nvPr>
        </p:nvSpPr>
        <p:spPr>
          <a:xfrm>
            <a:off x="349300" y="195675"/>
            <a:ext cx="71850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02124"/>
                </a:solidFill>
              </a:rPr>
              <a:t>Google uses WASM ?</a:t>
            </a:r>
            <a:endParaRPr sz="2200"/>
          </a:p>
        </p:txBody>
      </p:sp>
      <p:sp>
        <p:nvSpPr>
          <p:cNvPr id="354" name="Google Shape;354;p55"/>
          <p:cNvSpPr txBox="1"/>
          <p:nvPr/>
        </p:nvSpPr>
        <p:spPr>
          <a:xfrm>
            <a:off x="349300" y="1239850"/>
            <a:ext cx="6070800" cy="3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accent5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Tensorflow backend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Earth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hlinkClick r:id="rId5"/>
              </a:rPr>
              <a:t>Photos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hlinkClick r:id="rId6"/>
              </a:rPr>
              <a:t>Meet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hlinkClick r:id="rId7"/>
              </a:rPr>
              <a:t>Sheet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idx="4294967295" type="title"/>
          </p:nvPr>
        </p:nvSpPr>
        <p:spPr>
          <a:xfrm>
            <a:off x="349300" y="195675"/>
            <a:ext cx="71850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02124"/>
                </a:solidFill>
              </a:rPr>
              <a:t>WASM Outside Browser</a:t>
            </a:r>
            <a:endParaRPr sz="2200"/>
          </a:p>
        </p:txBody>
      </p:sp>
      <p:sp>
        <p:nvSpPr>
          <p:cNvPr id="360" name="Google Shape;360;p56"/>
          <p:cNvSpPr txBox="1"/>
          <p:nvPr/>
        </p:nvSpPr>
        <p:spPr>
          <a:xfrm>
            <a:off x="349300" y="853100"/>
            <a:ext cx="6070800" cy="24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WASI - WebAssembly System Interface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VM/Machine/Localhost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Containers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Kubernetes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Serverless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61" name="Google Shape;361;p56"/>
          <p:cNvSpPr txBox="1"/>
          <p:nvPr>
            <p:ph idx="4294967295" type="title"/>
          </p:nvPr>
        </p:nvSpPr>
        <p:spPr>
          <a:xfrm>
            <a:off x="349300" y="3344600"/>
            <a:ext cx="71850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02124"/>
                </a:solidFill>
              </a:rPr>
              <a:t>WASM on apps</a:t>
            </a:r>
            <a:endParaRPr sz="2200"/>
          </a:p>
        </p:txBody>
      </p:sp>
      <p:sp>
        <p:nvSpPr>
          <p:cNvPr id="362" name="Google Shape;362;p56"/>
          <p:cNvSpPr txBox="1"/>
          <p:nvPr/>
        </p:nvSpPr>
        <p:spPr>
          <a:xfrm>
            <a:off x="349300" y="4055600"/>
            <a:ext cx="6070800" cy="24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/>
              <a:t>Android, Flutter, React-Native, IOS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>
            <p:ph idx="4294967295" type="title"/>
          </p:nvPr>
        </p:nvSpPr>
        <p:spPr>
          <a:xfrm>
            <a:off x="349300" y="256325"/>
            <a:ext cx="69747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02124"/>
                </a:solidFill>
              </a:rPr>
              <a:t>Will </a:t>
            </a:r>
            <a:r>
              <a:rPr b="1" lang="en" sz="3500">
                <a:solidFill>
                  <a:srgbClr val="202124"/>
                </a:solidFill>
              </a:rPr>
              <a:t>WASM replace Container ?</a:t>
            </a:r>
            <a:endParaRPr/>
          </a:p>
        </p:txBody>
      </p:sp>
      <p:pic>
        <p:nvPicPr>
          <p:cNvPr id="368" name="Google Shape;3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237" y="2206242"/>
            <a:ext cx="1440950" cy="14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25" y="2347175"/>
            <a:ext cx="1159124" cy="11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5812" y="2206250"/>
            <a:ext cx="1440950" cy="14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8425" y="2716462"/>
            <a:ext cx="420525" cy="4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8"/>
          <p:cNvSpPr txBox="1"/>
          <p:nvPr>
            <p:ph idx="4294967295" type="title"/>
          </p:nvPr>
        </p:nvSpPr>
        <p:spPr>
          <a:xfrm>
            <a:off x="349300" y="256325"/>
            <a:ext cx="72330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02124"/>
                </a:solidFill>
              </a:rPr>
              <a:t>WASM &amp; Docker Better together</a:t>
            </a:r>
            <a:endParaRPr b="1" sz="35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124"/>
                </a:solidFill>
              </a:rPr>
              <a:t> A match made in tech haven</a:t>
            </a:r>
            <a:endParaRPr sz="700"/>
          </a:p>
        </p:txBody>
      </p:sp>
      <p:sp>
        <p:nvSpPr>
          <p:cNvPr id="377" name="Google Shape;377;p58"/>
          <p:cNvSpPr txBox="1"/>
          <p:nvPr/>
        </p:nvSpPr>
        <p:spPr>
          <a:xfrm>
            <a:off x="231100" y="1337000"/>
            <a:ext cx="7351200" cy="4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Remember sheer variety of use cases, Mean Docker is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great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for some applications &amp; WASM for others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Docker excels at building/deploying cross-platform Cloud apps,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WASM well-suited to portable binary code for browser based apps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Virtual Machines (heavyweight class)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Containers (middleweight class)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Best for apps need heavy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file system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control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&amp; IO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WASM (lightweight class)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Best for fuss-free web server setup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0350" y="2401438"/>
            <a:ext cx="2113650" cy="241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 txBox="1"/>
          <p:nvPr>
            <p:ph idx="4294967295" type="title"/>
          </p:nvPr>
        </p:nvSpPr>
        <p:spPr>
          <a:xfrm>
            <a:off x="349300" y="256325"/>
            <a:ext cx="72330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02124"/>
                </a:solidFill>
              </a:rPr>
              <a:t>How Docker Integrate WASM ?</a:t>
            </a:r>
            <a:endParaRPr/>
          </a:p>
        </p:txBody>
      </p:sp>
      <p:pic>
        <p:nvPicPr>
          <p:cNvPr id="384" name="Google Shape;3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75" y="1020825"/>
            <a:ext cx="6980461" cy="38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idx="4294967295" type="title"/>
          </p:nvPr>
        </p:nvSpPr>
        <p:spPr>
          <a:xfrm>
            <a:off x="349300" y="256325"/>
            <a:ext cx="72330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02124"/>
                </a:solidFill>
              </a:rPr>
              <a:t>Docker Flags</a:t>
            </a:r>
            <a:endParaRPr/>
          </a:p>
        </p:txBody>
      </p:sp>
      <p:sp>
        <p:nvSpPr>
          <p:cNvPr id="390" name="Google Shape;390;p60"/>
          <p:cNvSpPr txBox="1"/>
          <p:nvPr/>
        </p:nvSpPr>
        <p:spPr>
          <a:xfrm>
            <a:off x="0" y="1183625"/>
            <a:ext cx="88650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F1F1F"/>
                </a:solidFill>
                <a:highlight>
                  <a:srgbClr val="EFEFF2"/>
                </a:highlight>
                <a:latin typeface="Google Sans"/>
                <a:ea typeface="Google Sans"/>
                <a:cs typeface="Google Sans"/>
                <a:sym typeface="Google Sans"/>
              </a:rPr>
              <a:t>--runtime=io.containerd.wasmedge.v1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– Informs the Docker engine that we want to use the Wasm </a:t>
            </a:r>
            <a:r>
              <a:rPr b="1" lang="en" sz="1600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containerd shim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instead of the standard Linux container runtime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1F1F1F"/>
                </a:solidFill>
                <a:highlight>
                  <a:srgbClr val="EFEFF2"/>
                </a:highlight>
                <a:latin typeface="Google Sans"/>
                <a:ea typeface="Google Sans"/>
                <a:cs typeface="Google Sans"/>
                <a:sym typeface="Google Sans"/>
              </a:rPr>
              <a:t>--platform=wasi/wasm32</a:t>
            </a:r>
            <a:r>
              <a:rPr lang="en" sz="1600">
                <a:solidFill>
                  <a:srgbClr val="1F1F1F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– Specifies the architecture of the image we want to use. By leveraging a Wasm architecture, we don’t need to build separate images for the different architectures.</a:t>
            </a:r>
            <a:endParaRPr sz="1600">
              <a:solidFill>
                <a:srgbClr val="1F1F1F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1"/>
          <p:cNvSpPr txBox="1"/>
          <p:nvPr>
            <p:ph idx="2" type="title"/>
          </p:nvPr>
        </p:nvSpPr>
        <p:spPr>
          <a:xfrm>
            <a:off x="564870" y="401580"/>
            <a:ext cx="3201900" cy="1283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Thank you!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97" name="Google Shape;397;p61"/>
          <p:cNvSpPr txBox="1"/>
          <p:nvPr/>
        </p:nvSpPr>
        <p:spPr>
          <a:xfrm>
            <a:off x="3302050" y="1264250"/>
            <a:ext cx="52845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rPr>
              <a:t>Find me on :</a:t>
            </a:r>
            <a:endParaRPr sz="1600">
              <a:solidFill>
                <a:srgbClr val="B7B7B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rPr>
              <a:t>   LinkedIn </a:t>
            </a:r>
            <a:r>
              <a:rPr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-</a:t>
            </a:r>
            <a:r>
              <a:rPr lang="en" sz="16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solidFill>
                  <a:schemeClr val="lt1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Harsh Manvar</a:t>
            </a:r>
            <a:endParaRPr sz="1600">
              <a:solidFill>
                <a:srgbClr val="B7B7B7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rPr>
              <a:t>   Twitter    </a:t>
            </a:r>
            <a:r>
              <a:rPr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-</a:t>
            </a:r>
            <a:r>
              <a:rPr lang="en" sz="16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solidFill>
                  <a:schemeClr val="lt1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manvar_harsh</a:t>
            </a:r>
            <a:endParaRPr b="1" sz="1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rPr>
              <a:t>   Medium</a:t>
            </a:r>
            <a:r>
              <a:rPr lang="en" sz="1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 - </a:t>
            </a:r>
            <a:r>
              <a:rPr b="1" lang="en" sz="1600">
                <a:solidFill>
                  <a:schemeClr val="lt1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harsh.manvar111</a:t>
            </a:r>
            <a:endParaRPr b="1" sz="1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rPr>
              <a:t>   GitHub</a:t>
            </a:r>
            <a:r>
              <a:rPr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  -</a:t>
            </a:r>
            <a:r>
              <a:rPr b="1" lang="en" sz="1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" sz="1600">
                <a:solidFill>
                  <a:schemeClr val="lt1"/>
                </a:solidFill>
                <a:uFill>
                  <a:noFill/>
                </a:uFill>
                <a:latin typeface="Google Sans"/>
                <a:ea typeface="Google Sans"/>
                <a:cs typeface="Google Sans"/>
                <a:sym typeface="Google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harsh4870</a:t>
            </a:r>
            <a:endParaRPr b="1" sz="16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3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rPr>
              <a:t>   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8" name="Google Shape;39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950" y="1913741"/>
            <a:ext cx="957771" cy="8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514" y="2845000"/>
            <a:ext cx="966637" cy="8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8113" y="2326388"/>
            <a:ext cx="966625" cy="9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/>
          <p:nvPr/>
        </p:nvSpPr>
        <p:spPr>
          <a:xfrm>
            <a:off x="8121950" y="4425800"/>
            <a:ext cx="370800" cy="33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 txBox="1"/>
          <p:nvPr/>
        </p:nvSpPr>
        <p:spPr>
          <a:xfrm>
            <a:off x="580775" y="3576375"/>
            <a:ext cx="3143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Speaker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Harsh Manvar</a:t>
            </a:r>
            <a:endParaRPr sz="1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664500" y="1646500"/>
            <a:ext cx="1630800" cy="1630800"/>
          </a:xfrm>
          <a:prstGeom prst="ellipse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" name="Google Shape;270;p44"/>
          <p:cNvSpPr txBox="1"/>
          <p:nvPr/>
        </p:nvSpPr>
        <p:spPr>
          <a:xfrm>
            <a:off x="2894750" y="1501950"/>
            <a:ext cx="5598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Docker Captain from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CNCF Ambassador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Google Developer Expert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Highest </a:t>
            </a:r>
            <a:r>
              <a:rPr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Kubernetes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answerer on StackOverflow in World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Fan of </a:t>
            </a: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chronograph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watches &amp; Yamaha Rx 100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525" y="1501950"/>
            <a:ext cx="3708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6000" y="2755775"/>
            <a:ext cx="37080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6475" y="1501950"/>
            <a:ext cx="370799" cy="3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 txBox="1"/>
          <p:nvPr/>
        </p:nvSpPr>
        <p:spPr>
          <a:xfrm>
            <a:off x="1482125" y="804425"/>
            <a:ext cx="1340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$whoami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6898" y="2011312"/>
            <a:ext cx="1340700" cy="25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749450" y="479975"/>
            <a:ext cx="57369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b="1" lang="en"/>
              <a:t>Key Takeaways</a:t>
            </a:r>
            <a:r>
              <a:rPr b="1" lang="en"/>
              <a:t> 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5"/>
          <p:cNvSpPr txBox="1"/>
          <p:nvPr/>
        </p:nvSpPr>
        <p:spPr>
          <a:xfrm>
            <a:off x="271100" y="4396150"/>
            <a:ext cx="1164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2" name="Google Shape;282;p45"/>
          <p:cNvSpPr txBox="1"/>
          <p:nvPr/>
        </p:nvSpPr>
        <p:spPr>
          <a:xfrm>
            <a:off x="749450" y="1630475"/>
            <a:ext cx="67206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What is WASM ?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WASM with Web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WASM outside Web (Containers)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oogle Sans"/>
              <a:buChar char="●"/>
            </a:pPr>
            <a:r>
              <a:rPr lang="en" sz="1700">
                <a:latin typeface="Google Sans"/>
                <a:ea typeface="Google Sans"/>
                <a:cs typeface="Google Sans"/>
                <a:sym typeface="Google Sans"/>
              </a:rPr>
              <a:t>TensorFlow.js ML with WASM</a:t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idx="4294967295" type="title"/>
          </p:nvPr>
        </p:nvSpPr>
        <p:spPr>
          <a:xfrm>
            <a:off x="349300" y="256325"/>
            <a:ext cx="57369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02124"/>
                </a:solidFill>
              </a:rPr>
              <a:t>What is WASI/WASM ?</a:t>
            </a:r>
            <a:endParaRPr b="1" sz="35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02124"/>
                </a:solidFill>
              </a:rPr>
              <a:t> WASM is compile target </a:t>
            </a:r>
            <a:r>
              <a:rPr b="1" lang="en" sz="1400">
                <a:solidFill>
                  <a:srgbClr val="202124"/>
                </a:solidFill>
              </a:rPr>
              <a:t>not language</a:t>
            </a:r>
            <a:endParaRPr b="1" sz="1400">
              <a:solidFill>
                <a:srgbClr val="202124"/>
              </a:solidFill>
            </a:endParaRPr>
          </a:p>
        </p:txBody>
      </p:sp>
      <p:pic>
        <p:nvPicPr>
          <p:cNvPr id="288" name="Google Shape;2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200" y="3177575"/>
            <a:ext cx="1517450" cy="15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6"/>
          <p:cNvSpPr txBox="1"/>
          <p:nvPr/>
        </p:nvSpPr>
        <p:spPr>
          <a:xfrm>
            <a:off x="243425" y="1291150"/>
            <a:ext cx="8150700" cy="4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Compact binary format for packaging code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Compile code over 40+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languages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 like JS, C++ &amp; Rust to help Devs to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deploy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client-server web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apps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Designed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for efficient &amp; secure execution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Designed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for Modern Browsers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Platform Independence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Versioning &amp; Backward Compatibility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Standardized Specification (W3C)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idx="4294967295" type="title"/>
          </p:nvPr>
        </p:nvSpPr>
        <p:spPr>
          <a:xfrm>
            <a:off x="349300" y="256325"/>
            <a:ext cx="57369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02124"/>
                </a:solidFill>
              </a:rPr>
              <a:t>Original requirement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375" y="2324473"/>
            <a:ext cx="1876000" cy="18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 txBox="1"/>
          <p:nvPr/>
        </p:nvSpPr>
        <p:spPr>
          <a:xfrm>
            <a:off x="231050" y="1040250"/>
            <a:ext cx="8150700" cy="4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Focused on running native code in Web browsers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Figma, AutoCAD and Photoshop &amp; Fastq.bio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uses and see </a:t>
            </a: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20x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speed improvement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Disney+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Development kit top of WASM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But WASM is quickly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spreading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beyond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browser with WASI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Fastly, Shopify &amp; Cloudflare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support using wasm at edge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Fermyon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building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to run wasm microservice on cloud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idx="4294967295" type="title"/>
          </p:nvPr>
        </p:nvSpPr>
        <p:spPr>
          <a:xfrm>
            <a:off x="349300" y="256325"/>
            <a:ext cx="57369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02124"/>
                </a:solidFill>
              </a:rPr>
              <a:t>WASM </a:t>
            </a:r>
            <a:endParaRPr/>
          </a:p>
        </p:txBody>
      </p:sp>
      <p:sp>
        <p:nvSpPr>
          <p:cNvPr id="302" name="Google Shape;302;p48"/>
          <p:cNvSpPr txBox="1"/>
          <p:nvPr/>
        </p:nvSpPr>
        <p:spPr>
          <a:xfrm>
            <a:off x="231050" y="1040250"/>
            <a:ext cx="7351200" cy="4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 + Assembly = </a:t>
            </a:r>
            <a:r>
              <a:rPr b="1"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wasm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(binary based code run on browser)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Wasm + webGPU = </a:t>
            </a:r>
            <a:r>
              <a:rPr b="1" lang="en" sz="1600">
                <a:solidFill>
                  <a:srgbClr val="007EE6"/>
                </a:solidFill>
                <a:latin typeface="Ubuntu"/>
                <a:ea typeface="Ubuntu"/>
                <a:cs typeface="Ubuntu"/>
                <a:sym typeface="Ubuntu"/>
              </a:rPr>
              <a:t>♡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is future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Faster than Javascript as low level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Runs on all browsers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Efficient use of resources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Smaller and faster to download &amp; execute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Platform independent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Figma, Adobe photoshop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/>
          <p:nvPr>
            <p:ph idx="4294967295" type="title"/>
          </p:nvPr>
        </p:nvSpPr>
        <p:spPr>
          <a:xfrm>
            <a:off x="349300" y="256325"/>
            <a:ext cx="71850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02124"/>
                </a:solidFill>
              </a:rPr>
              <a:t>What can developers do with WASM </a:t>
            </a:r>
            <a:r>
              <a:rPr b="1" lang="en" sz="2900">
                <a:solidFill>
                  <a:srgbClr val="202124"/>
                </a:solidFill>
              </a:rPr>
              <a:t>?</a:t>
            </a:r>
            <a:endParaRPr sz="2200"/>
          </a:p>
        </p:txBody>
      </p:sp>
      <p:sp>
        <p:nvSpPr>
          <p:cNvPr id="308" name="Google Shape;308;p49"/>
          <p:cNvSpPr txBox="1"/>
          <p:nvPr/>
        </p:nvSpPr>
        <p:spPr>
          <a:xfrm>
            <a:off x="231050" y="1040250"/>
            <a:ext cx="8150700" cy="4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Cross platform apps &amp; games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Single binary run on any platform that has WASM runtime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Code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reuse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between platforms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Re-use on client-server, mobile, desktop or IOT devices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Library with cross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platform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wrapper WASI Shell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●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Running application written in any WASM/WASI compilable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language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on single runtime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oogle Sans"/>
              <a:buChar char="○"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Having multiple lang 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specific</a:t>
            </a: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runtimes, Compile all projects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to the same target &amp; have a single runtime. </a:t>
            </a:r>
            <a:endParaRPr sz="16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175" y="228600"/>
            <a:ext cx="5558376" cy="50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1"/>
          <p:cNvSpPr txBox="1"/>
          <p:nvPr>
            <p:ph idx="4294967295" type="title"/>
          </p:nvPr>
        </p:nvSpPr>
        <p:spPr>
          <a:xfrm>
            <a:off x="349300" y="195675"/>
            <a:ext cx="7185000" cy="12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202124"/>
                </a:solidFill>
              </a:rPr>
              <a:t>WASM Join Club When</a:t>
            </a:r>
            <a:endParaRPr sz="2200"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955" y="1064725"/>
            <a:ext cx="5782045" cy="30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1"/>
          <p:cNvSpPr txBox="1"/>
          <p:nvPr/>
        </p:nvSpPr>
        <p:spPr>
          <a:xfrm>
            <a:off x="349300" y="989125"/>
            <a:ext cx="6070800" cy="37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Image/video editing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Games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Peer-to-peer applications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Music/Streaming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Image recognition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Live video augmentation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VR and augmented reality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CAD applications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Interactive educational software, and news articles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Platform simulation/emulation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Language interpreters and virtual machines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POSIX user-space environment (Kinda remote workstation)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Developer tooling (editors, compilers, debuggers)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xperts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FBBC05"/>
      </a:accent3>
      <a:accent4>
        <a:srgbClr val="34A853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